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Bebas Neue"/>
      <p:regular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Abel"/>
      <p:regular r:id="rId33"/>
    </p:embeddedFont>
    <p:embeddedFont>
      <p:font typeface="Questrial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6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6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ebas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Abel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estrial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2df2f0ffa6_1_40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2df2f0ffa6_1_40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1c915d0a7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1c915d0a7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1cc16c82d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1cc16c82d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c915d0a73e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1c915d0a73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1c915d0a73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1c915d0a73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1c915d0a73e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1c915d0a73e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1c915d0a73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1c915d0a73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ca50b85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ca50b85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1ca50b857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1ca50b857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ca50b857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ca50b857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1ca50b857b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1ca50b857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2de7a90d27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12de7a90d27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1c915d0a73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1c915d0a73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1ca63e93a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1ca63e93a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1cbd5b9a0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1cbd5b9a0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2e55149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12e55149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f4041860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f4041860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2e551497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2e551497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c8d4c621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c8d4c621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1c915d0a7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1c915d0a7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1ca50b857b7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1ca50b857b7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c915d0a7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1c915d0a7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" name="Google Shape;88;p2"/>
          <p:cNvGrpSpPr/>
          <p:nvPr/>
        </p:nvGrpSpPr>
        <p:grpSpPr>
          <a:xfrm flipH="1">
            <a:off x="246" y="1384364"/>
            <a:ext cx="3863499" cy="3798516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1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866" name="Google Shape;866;p1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867" name="Google Shape;867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" name="Google Shape;883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4" name="Google Shape;884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8" name="Google Shape;888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9" name="Google Shape;889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4" name="Google Shape;904;p1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05" name="Google Shape;905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2" name="Google Shape;942;p11"/>
          <p:cNvSpPr txBox="1"/>
          <p:nvPr>
            <p:ph hasCustomPrompt="1" type="title"/>
          </p:nvPr>
        </p:nvSpPr>
        <p:spPr>
          <a:xfrm>
            <a:off x="2113750" y="2522228"/>
            <a:ext cx="2431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/>
          <p:nvPr>
            <p:ph idx="1" type="subTitle"/>
          </p:nvPr>
        </p:nvSpPr>
        <p:spPr>
          <a:xfrm>
            <a:off x="2113750" y="2917803"/>
            <a:ext cx="24315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44" name="Google Shape;944;p11"/>
          <p:cNvGrpSpPr/>
          <p:nvPr/>
        </p:nvGrpSpPr>
        <p:grpSpPr>
          <a:xfrm>
            <a:off x="6476809" y="-946040"/>
            <a:ext cx="6048287" cy="5946120"/>
            <a:chOff x="3133537" y="-308699"/>
            <a:chExt cx="6010422" cy="5452155"/>
          </a:xfrm>
        </p:grpSpPr>
        <p:sp>
          <p:nvSpPr>
            <p:cNvPr id="945" name="Google Shape;945;p11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11"/>
          <p:cNvSpPr txBox="1"/>
          <p:nvPr>
            <p:ph idx="2"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1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51" name="Google Shape;951;p1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52" name="Google Shape;952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4" name="Google Shape;954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9" name="Google Shape;959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9" name="Google Shape;969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0" name="Google Shape;970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4" name="Google Shape;974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5" name="Google Shape;975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0" name="Google Shape;980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9" name="Google Shape;989;p1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90" name="Google Shape;990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7" name="Google Shape;1027;p13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8" name="Google Shape;1028;p13"/>
          <p:cNvSpPr txBox="1"/>
          <p:nvPr>
            <p:ph idx="1" type="subTitle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13"/>
          <p:cNvSpPr txBox="1"/>
          <p:nvPr>
            <p:ph hasCustomPrompt="1" idx="2" type="title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0" name="Google Shape;1030;p13"/>
          <p:cNvSpPr txBox="1"/>
          <p:nvPr>
            <p:ph idx="3" type="ctrTitle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1" name="Google Shape;1031;p13"/>
          <p:cNvSpPr txBox="1"/>
          <p:nvPr>
            <p:ph idx="4" type="subTitle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3"/>
          <p:cNvSpPr txBox="1"/>
          <p:nvPr>
            <p:ph hasCustomPrompt="1" idx="5" type="title"/>
          </p:nvPr>
        </p:nvSpPr>
        <p:spPr>
          <a:xfrm>
            <a:off x="4269160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3" name="Google Shape;1033;p13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4" name="Google Shape;1034;p13"/>
          <p:cNvSpPr txBox="1"/>
          <p:nvPr>
            <p:ph idx="7" type="subTitle"/>
          </p:nvPr>
        </p:nvSpPr>
        <p:spPr>
          <a:xfrm>
            <a:off x="5974924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3"/>
          <p:cNvSpPr txBox="1"/>
          <p:nvPr>
            <p:ph hasCustomPrompt="1" idx="8" type="title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13"/>
          <p:cNvSpPr txBox="1"/>
          <p:nvPr>
            <p:ph idx="9" type="ctrTitle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7" name="Google Shape;1037;p13"/>
          <p:cNvSpPr txBox="1"/>
          <p:nvPr>
            <p:ph idx="13" type="subTitle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3"/>
          <p:cNvSpPr txBox="1"/>
          <p:nvPr>
            <p:ph hasCustomPrompt="1" idx="14" type="title"/>
          </p:nvPr>
        </p:nvSpPr>
        <p:spPr>
          <a:xfrm>
            <a:off x="6585422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9" name="Google Shape;1039;p13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0" name="Google Shape;1040;p13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1" name="Google Shape;1041;p13"/>
          <p:cNvSpPr txBox="1"/>
          <p:nvPr>
            <p:ph idx="17" type="subTitle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3"/>
          <p:cNvSpPr txBox="1"/>
          <p:nvPr>
            <p:ph hasCustomPrompt="1" idx="18" type="title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3" name="Google Shape;1043;p13"/>
          <p:cNvSpPr txBox="1"/>
          <p:nvPr>
            <p:ph idx="19" type="ctrTitle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4" name="Google Shape;1044;p13"/>
          <p:cNvSpPr txBox="1"/>
          <p:nvPr>
            <p:ph idx="20" type="subTitle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3"/>
          <p:cNvSpPr txBox="1"/>
          <p:nvPr>
            <p:ph hasCustomPrompt="1" idx="21" type="title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6" name="Google Shape;1046;p13"/>
          <p:cNvGrpSpPr/>
          <p:nvPr/>
        </p:nvGrpSpPr>
        <p:grpSpPr>
          <a:xfrm>
            <a:off x="8158897" y="1101339"/>
            <a:ext cx="3863499" cy="3798516"/>
            <a:chOff x="3133537" y="-308699"/>
            <a:chExt cx="6010422" cy="5452155"/>
          </a:xfrm>
        </p:grpSpPr>
        <p:sp>
          <p:nvSpPr>
            <p:cNvPr id="1047" name="Google Shape;1047;p1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13"/>
          <p:cNvGrpSpPr/>
          <p:nvPr/>
        </p:nvGrpSpPr>
        <p:grpSpPr>
          <a:xfrm flipH="1">
            <a:off x="-2735682" y="-2543415"/>
            <a:ext cx="4017967" cy="3644766"/>
            <a:chOff x="3166062" y="1034326"/>
            <a:chExt cx="6010422" cy="5452155"/>
          </a:xfrm>
        </p:grpSpPr>
        <p:sp>
          <p:nvSpPr>
            <p:cNvPr id="1050" name="Google Shape;1050;p1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3"/>
          <p:cNvGrpSpPr/>
          <p:nvPr/>
        </p:nvGrpSpPr>
        <p:grpSpPr>
          <a:xfrm>
            <a:off x="8356066" y="1991161"/>
            <a:ext cx="593164" cy="1161172"/>
            <a:chOff x="4921825" y="870250"/>
            <a:chExt cx="407925" cy="798550"/>
          </a:xfrm>
        </p:grpSpPr>
        <p:sp>
          <p:nvSpPr>
            <p:cNvPr id="1053" name="Google Shape;1053;p1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85" name="Google Shape;1085;p1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086" name="Google Shape;1086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1" name="Google Shape;1121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3" name="Google Shape;1123;p1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124" name="Google Shape;1124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9" name="Google Shape;1149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0" name="Google Shape;1150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1" name="Google Shape;1151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1" name="Google Shape;1161;p14"/>
          <p:cNvSpPr txBox="1"/>
          <p:nvPr>
            <p:ph type="title"/>
          </p:nvPr>
        </p:nvSpPr>
        <p:spPr>
          <a:xfrm>
            <a:off x="5726950" y="3519625"/>
            <a:ext cx="27018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2" name="Google Shape;1162;p14"/>
          <p:cNvSpPr txBox="1"/>
          <p:nvPr>
            <p:ph idx="1" type="subTitle"/>
          </p:nvPr>
        </p:nvSpPr>
        <p:spPr>
          <a:xfrm>
            <a:off x="2201175" y="1415825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163" name="Google Shape;1163;p14"/>
          <p:cNvGrpSpPr/>
          <p:nvPr/>
        </p:nvGrpSpPr>
        <p:grpSpPr>
          <a:xfrm flipH="1">
            <a:off x="-2312653" y="259583"/>
            <a:ext cx="5684657" cy="5157739"/>
            <a:chOff x="3166062" y="1034326"/>
            <a:chExt cx="6010422" cy="5452155"/>
          </a:xfrm>
        </p:grpSpPr>
        <p:sp>
          <p:nvSpPr>
            <p:cNvPr id="1164" name="Google Shape;1164;p1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168" name="Google Shape;1168;p1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69" name="Google Shape;1169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5" name="Google Shape;1185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6" name="Google Shape;1186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7" name="Google Shape;1187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8" name="Google Shape;1188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9" name="Google Shape;1189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0" name="Google Shape;1190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1" name="Google Shape;1191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2" name="Google Shape;1192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4" name="Google Shape;1194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5" name="Google Shape;1195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6" name="Google Shape;1196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5" name="Google Shape;1205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06" name="Google Shape;1206;p1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07" name="Google Shape;1207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0" name="Google Shape;1210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1" name="Google Shape;1211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2" name="Google Shape;1212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3" name="Google Shape;1213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5" name="Google Shape;1215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6" name="Google Shape;1216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44" name="Google Shape;1244;p15"/>
          <p:cNvSpPr txBox="1"/>
          <p:nvPr>
            <p:ph type="ctrTitle"/>
          </p:nvPr>
        </p:nvSpPr>
        <p:spPr>
          <a:xfrm>
            <a:off x="713225" y="1735900"/>
            <a:ext cx="38589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5" name="Google Shape;1245;p15"/>
          <p:cNvSpPr txBox="1"/>
          <p:nvPr>
            <p:ph idx="1" type="subTitle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246" name="Google Shape;1246;p15"/>
          <p:cNvGrpSpPr/>
          <p:nvPr/>
        </p:nvGrpSpPr>
        <p:grpSpPr>
          <a:xfrm>
            <a:off x="4091299" y="804357"/>
            <a:ext cx="5111263" cy="4704119"/>
            <a:chOff x="3133537" y="-308699"/>
            <a:chExt cx="6010422" cy="5452155"/>
          </a:xfrm>
        </p:grpSpPr>
        <p:sp>
          <p:nvSpPr>
            <p:cNvPr id="1247" name="Google Shape;1247;p1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15"/>
          <p:cNvSpPr/>
          <p:nvPr/>
        </p:nvSpPr>
        <p:spPr>
          <a:xfrm flipH="1">
            <a:off x="-262" y="4291845"/>
            <a:ext cx="1497839" cy="85171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1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252" name="Google Shape;1252;p1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253" name="Google Shape;1253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1" name="Google Shape;1261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5" name="Google Shape;1265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6" name="Google Shape;1266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1" name="Google Shape;1281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2" name="Google Shape;1282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3" name="Google Shape;1283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4" name="Google Shape;1284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5" name="Google Shape;1285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6" name="Google Shape;1286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0" name="Google Shape;1290;p1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91" name="Google Shape;1291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6" name="Google Shape;1296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0" name="Google Shape;1310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1" name="Google Shape;1311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28" name="Google Shape;1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9" name="Google Shape;1329;p16"/>
          <p:cNvSpPr txBox="1"/>
          <p:nvPr>
            <p:ph idx="1" type="body"/>
          </p:nvPr>
        </p:nvSpPr>
        <p:spPr>
          <a:xfrm>
            <a:off x="717550" y="1466900"/>
            <a:ext cx="38004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30" name="Google Shape;1330;p16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1331" name="Google Shape;1331;p16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6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1334" name="Google Shape;1334;p1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6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365" name="Google Shape;1365;p1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16"/>
          <p:cNvSpPr txBox="1"/>
          <p:nvPr>
            <p:ph idx="2" type="body"/>
          </p:nvPr>
        </p:nvSpPr>
        <p:spPr>
          <a:xfrm>
            <a:off x="4698350" y="1466900"/>
            <a:ext cx="37281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370" name="Google Shape;1370;p1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371" name="Google Shape;1371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2" name="Google Shape;1372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6" name="Google Shape;1376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7" name="Google Shape;1377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1" name="Google Shape;1381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1" name="Google Shape;1391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2" name="Google Shape;1392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3" name="Google Shape;1393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4" name="Google Shape;1394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6" name="Google Shape;1396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7" name="Google Shape;1397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8" name="Google Shape;1398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9" name="Google Shape;1399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0" name="Google Shape;1400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1" name="Google Shape;1401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2" name="Google Shape;1402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3" name="Google Shape;1403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4" name="Google Shape;1404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5" name="Google Shape;1405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6" name="Google Shape;1406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7" name="Google Shape;1407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08" name="Google Shape;1408;p1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09" name="Google Shape;1409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0" name="Google Shape;1410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1" name="Google Shape;1411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2" name="Google Shape;1412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6" name="Google Shape;1416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6" name="Google Shape;14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7" name="Google Shape;1447;p17"/>
          <p:cNvSpPr txBox="1"/>
          <p:nvPr>
            <p:ph idx="2" type="ctrTitle"/>
          </p:nvPr>
        </p:nvSpPr>
        <p:spPr>
          <a:xfrm>
            <a:off x="1766975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17"/>
          <p:cNvSpPr txBox="1"/>
          <p:nvPr>
            <p:ph idx="1" type="subTitle"/>
          </p:nvPr>
        </p:nvSpPr>
        <p:spPr>
          <a:xfrm>
            <a:off x="176697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9" name="Google Shape;1449;p17"/>
          <p:cNvSpPr txBox="1"/>
          <p:nvPr>
            <p:ph idx="3" type="ctrTitle"/>
          </p:nvPr>
        </p:nvSpPr>
        <p:spPr>
          <a:xfrm>
            <a:off x="5725236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0" name="Google Shape;1450;p17"/>
          <p:cNvSpPr txBox="1"/>
          <p:nvPr>
            <p:ph idx="4" type="subTitle"/>
          </p:nvPr>
        </p:nvSpPr>
        <p:spPr>
          <a:xfrm>
            <a:off x="572522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1" name="Google Shape;1451;p17"/>
          <p:cNvSpPr txBox="1"/>
          <p:nvPr>
            <p:ph idx="5" type="ctrTitle"/>
          </p:nvPr>
        </p:nvSpPr>
        <p:spPr>
          <a:xfrm>
            <a:off x="3746095" y="3276613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2" name="Google Shape;1452;p17"/>
          <p:cNvSpPr txBox="1"/>
          <p:nvPr>
            <p:ph idx="6" type="subTitle"/>
          </p:nvPr>
        </p:nvSpPr>
        <p:spPr>
          <a:xfrm>
            <a:off x="3746100" y="3613500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53" name="Google Shape;1453;p17"/>
          <p:cNvGrpSpPr/>
          <p:nvPr/>
        </p:nvGrpSpPr>
        <p:grpSpPr>
          <a:xfrm flipH="1">
            <a:off x="-1114332" y="1731435"/>
            <a:ext cx="4017967" cy="3644766"/>
            <a:chOff x="3166062" y="1034326"/>
            <a:chExt cx="6010422" cy="5452155"/>
          </a:xfrm>
        </p:grpSpPr>
        <p:sp>
          <p:nvSpPr>
            <p:cNvPr id="1454" name="Google Shape;1454;p1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458" name="Google Shape;1458;p1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459" name="Google Shape;1459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6" name="Google Shape;1466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7" name="Google Shape;1467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9" name="Google Shape;1469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0" name="Google Shape;1470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5" name="Google Shape;1495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6" name="Google Shape;1496;p1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97" name="Google Shape;1497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9" name="Google Shape;1499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0" name="Google Shape;1500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4" name="Google Shape;1504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5" name="Google Shape;1505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6" name="Google Shape;1506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7" name="Google Shape;1507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9" name="Google Shape;1509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0" name="Google Shape;1510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1" name="Google Shape;1511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2" name="Google Shape;1512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3" name="Google Shape;1513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4" name="Google Shape;1514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9" name="Google Shape;1519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6" name="Google Shape;1526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0" name="Google Shape;1530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34" name="Google Shape;1534;p18"/>
          <p:cNvSpPr txBox="1"/>
          <p:nvPr>
            <p:ph type="ctrTitle"/>
          </p:nvPr>
        </p:nvSpPr>
        <p:spPr>
          <a:xfrm>
            <a:off x="1499616" y="10149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5" name="Google Shape;1535;p18"/>
          <p:cNvSpPr txBox="1"/>
          <p:nvPr>
            <p:ph idx="1" type="subTitle"/>
          </p:nvPr>
        </p:nvSpPr>
        <p:spPr>
          <a:xfrm>
            <a:off x="1499616" y="13341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6" name="Google Shape;1536;p18"/>
          <p:cNvSpPr txBox="1"/>
          <p:nvPr>
            <p:ph idx="2" type="ctrTitle"/>
          </p:nvPr>
        </p:nvSpPr>
        <p:spPr>
          <a:xfrm>
            <a:off x="1499616" y="19096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7" name="Google Shape;1537;p18"/>
          <p:cNvSpPr txBox="1"/>
          <p:nvPr>
            <p:ph idx="3" type="subTitle"/>
          </p:nvPr>
        </p:nvSpPr>
        <p:spPr>
          <a:xfrm>
            <a:off x="1499616" y="22288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8" name="Google Shape;1538;p18"/>
          <p:cNvSpPr txBox="1"/>
          <p:nvPr>
            <p:ph idx="4" type="ctrTitle"/>
          </p:nvPr>
        </p:nvSpPr>
        <p:spPr>
          <a:xfrm>
            <a:off x="1499616" y="28042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9" name="Google Shape;1539;p18"/>
          <p:cNvSpPr txBox="1"/>
          <p:nvPr>
            <p:ph idx="5" type="subTitle"/>
          </p:nvPr>
        </p:nvSpPr>
        <p:spPr>
          <a:xfrm>
            <a:off x="1499616" y="31234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0" name="Google Shape;1540;p18"/>
          <p:cNvSpPr txBox="1"/>
          <p:nvPr>
            <p:ph idx="6" type="ctrTitle"/>
          </p:nvPr>
        </p:nvSpPr>
        <p:spPr>
          <a:xfrm>
            <a:off x="1499616" y="36989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1" name="Google Shape;1541;p18"/>
          <p:cNvSpPr txBox="1"/>
          <p:nvPr>
            <p:ph idx="7" type="subTitle"/>
          </p:nvPr>
        </p:nvSpPr>
        <p:spPr>
          <a:xfrm>
            <a:off x="1499616" y="40181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2" name="Google Shape;154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3" name="Google Shape;1543;p18"/>
          <p:cNvGrpSpPr/>
          <p:nvPr/>
        </p:nvGrpSpPr>
        <p:grpSpPr>
          <a:xfrm>
            <a:off x="4536048" y="-7285"/>
            <a:ext cx="6781559" cy="6151667"/>
            <a:chOff x="3133537" y="-308699"/>
            <a:chExt cx="6010422" cy="5452155"/>
          </a:xfrm>
        </p:grpSpPr>
        <p:sp>
          <p:nvSpPr>
            <p:cNvPr id="1544" name="Google Shape;1544;p1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8"/>
          <p:cNvSpPr/>
          <p:nvPr/>
        </p:nvSpPr>
        <p:spPr>
          <a:xfrm rot="10800000">
            <a:off x="-2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1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549" name="Google Shape;1549;p1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550" name="Google Shape;1550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4" name="Google Shape;1584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6" name="Google Shape;1586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87" name="Google Shape;1587;p1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588" name="Google Shape;1588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9" name="Google Shape;1589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0" name="Google Shape;1590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1" name="Google Shape;1591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3" name="Google Shape;1593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6" name="Google Shape;1596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7" name="Google Shape;1597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1" name="Google Shape;1601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2" name="Google Shape;1602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4" name="Google Shape;1604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5" name="Google Shape;1605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6" name="Google Shape;1606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7" name="Google Shape;1607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25" name="Google Shape;16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6" name="Google Shape;1626;p19"/>
          <p:cNvSpPr txBox="1"/>
          <p:nvPr>
            <p:ph idx="2" type="title"/>
          </p:nvPr>
        </p:nvSpPr>
        <p:spPr>
          <a:xfrm>
            <a:off x="1101175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7" name="Google Shape;1627;p19"/>
          <p:cNvSpPr txBox="1"/>
          <p:nvPr>
            <p:ph idx="1" type="subTitle"/>
          </p:nvPr>
        </p:nvSpPr>
        <p:spPr>
          <a:xfrm>
            <a:off x="1101175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9"/>
          <p:cNvSpPr txBox="1"/>
          <p:nvPr>
            <p:ph idx="3" type="title"/>
          </p:nvPr>
        </p:nvSpPr>
        <p:spPr>
          <a:xfrm>
            <a:off x="3578948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9" name="Google Shape;1629;p19"/>
          <p:cNvSpPr txBox="1"/>
          <p:nvPr>
            <p:ph idx="4" type="subTitle"/>
          </p:nvPr>
        </p:nvSpPr>
        <p:spPr>
          <a:xfrm>
            <a:off x="3578948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19"/>
          <p:cNvSpPr txBox="1"/>
          <p:nvPr>
            <p:ph idx="5" type="title"/>
          </p:nvPr>
        </p:nvSpPr>
        <p:spPr>
          <a:xfrm>
            <a:off x="1101175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1" name="Google Shape;1631;p19"/>
          <p:cNvSpPr txBox="1"/>
          <p:nvPr>
            <p:ph idx="6" type="subTitle"/>
          </p:nvPr>
        </p:nvSpPr>
        <p:spPr>
          <a:xfrm>
            <a:off x="1101175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19"/>
          <p:cNvSpPr txBox="1"/>
          <p:nvPr>
            <p:ph idx="7" type="title"/>
          </p:nvPr>
        </p:nvSpPr>
        <p:spPr>
          <a:xfrm>
            <a:off x="3578948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3" name="Google Shape;1633;p19"/>
          <p:cNvSpPr txBox="1"/>
          <p:nvPr>
            <p:ph idx="8" type="subTitle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19"/>
          <p:cNvSpPr txBox="1"/>
          <p:nvPr>
            <p:ph idx="9" type="title"/>
          </p:nvPr>
        </p:nvSpPr>
        <p:spPr>
          <a:xfrm>
            <a:off x="6056727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5" name="Google Shape;1635;p19"/>
          <p:cNvSpPr txBox="1"/>
          <p:nvPr>
            <p:ph idx="13" type="subTitle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19"/>
          <p:cNvSpPr txBox="1"/>
          <p:nvPr>
            <p:ph idx="14" type="title"/>
          </p:nvPr>
        </p:nvSpPr>
        <p:spPr>
          <a:xfrm>
            <a:off x="6056727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7" name="Google Shape;1637;p19"/>
          <p:cNvSpPr txBox="1"/>
          <p:nvPr>
            <p:ph idx="15" type="subTitle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8" name="Google Shape;1638;p19"/>
          <p:cNvGrpSpPr/>
          <p:nvPr/>
        </p:nvGrpSpPr>
        <p:grpSpPr>
          <a:xfrm flipH="1">
            <a:off x="-2822682" y="915773"/>
            <a:ext cx="4017967" cy="3644766"/>
            <a:chOff x="3166062" y="1034326"/>
            <a:chExt cx="6010422" cy="5452155"/>
          </a:xfrm>
        </p:grpSpPr>
        <p:sp>
          <p:nvSpPr>
            <p:cNvPr id="1639" name="Google Shape;1639;p1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9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642" name="Google Shape;1642;p19"/>
          <p:cNvGrpSpPr/>
          <p:nvPr/>
        </p:nvGrpSpPr>
        <p:grpSpPr>
          <a:xfrm>
            <a:off x="8337791" y="3785511"/>
            <a:ext cx="593164" cy="1161172"/>
            <a:chOff x="4921825" y="870250"/>
            <a:chExt cx="407925" cy="798550"/>
          </a:xfrm>
        </p:grpSpPr>
        <p:sp>
          <p:nvSpPr>
            <p:cNvPr id="1643" name="Google Shape;1643;p1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20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675" name="Google Shape;1675;p2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676" name="Google Shape;1676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13" name="Google Shape;1713;p2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714" name="Google Shape;1714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6" name="Google Shape;1726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7" name="Google Shape;1727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8" name="Google Shape;1728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9" name="Google Shape;1729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0" name="Google Shape;1730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1" name="Google Shape;1731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2" name="Google Shape;1732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3" name="Google Shape;1733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4" name="Google Shape;1734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5" name="Google Shape;1735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6" name="Google Shape;1736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7" name="Google Shape;1737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8" name="Google Shape;1738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0" name="Google Shape;1740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5" name="Google Shape;1745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6" name="Google Shape;1746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51" name="Google Shape;1751;p2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2" name="Google Shape;1752;p20"/>
          <p:cNvSpPr txBox="1"/>
          <p:nvPr>
            <p:ph idx="1" type="subTitle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3" name="Google Shape;1753;p20"/>
          <p:cNvSpPr txBox="1"/>
          <p:nvPr/>
        </p:nvSpPr>
        <p:spPr>
          <a:xfrm>
            <a:off x="1895950" y="3471625"/>
            <a:ext cx="53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754" name="Google Shape;1754;p20"/>
          <p:cNvGrpSpPr/>
          <p:nvPr/>
        </p:nvGrpSpPr>
        <p:grpSpPr>
          <a:xfrm>
            <a:off x="6457759" y="-2146190"/>
            <a:ext cx="6048287" cy="5946120"/>
            <a:chOff x="3133537" y="-308699"/>
            <a:chExt cx="6010422" cy="5452155"/>
          </a:xfrm>
        </p:grpSpPr>
        <p:sp>
          <p:nvSpPr>
            <p:cNvPr id="1755" name="Google Shape;1755;p20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flipH="1">
            <a:off x="-3149029" y="-421721"/>
            <a:ext cx="5482707" cy="4973456"/>
            <a:chOff x="3166062" y="1034326"/>
            <a:chExt cx="6010422" cy="5452155"/>
          </a:xfrm>
        </p:grpSpPr>
        <p:sp>
          <p:nvSpPr>
            <p:cNvPr id="1758" name="Google Shape;1758;p20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9" name="Google Shape;169;p3"/>
          <p:cNvSpPr txBox="1"/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3"/>
          <p:cNvSpPr txBox="1"/>
          <p:nvPr>
            <p:ph hasCustomPrompt="1" idx="2" type="title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/>
          <p:nvPr>
            <p:ph idx="1" type="subTitle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"/>
          <p:cNvGrpSpPr/>
          <p:nvPr/>
        </p:nvGrpSpPr>
        <p:grpSpPr>
          <a:xfrm flipH="1">
            <a:off x="-2208532" y="-1825065"/>
            <a:ext cx="4017967" cy="3644766"/>
            <a:chOff x="3166062" y="1034326"/>
            <a:chExt cx="6010422" cy="5452155"/>
          </a:xfrm>
        </p:grpSpPr>
        <p:sp>
          <p:nvSpPr>
            <p:cNvPr id="173" name="Google Shape;173;p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4497249" y="804357"/>
            <a:ext cx="5111263" cy="4704119"/>
            <a:chOff x="3133537" y="-308699"/>
            <a:chExt cx="6010422" cy="5452155"/>
          </a:xfrm>
        </p:grpSpPr>
        <p:sp>
          <p:nvSpPr>
            <p:cNvPr id="176" name="Google Shape;176;p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2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762" name="Google Shape;1762;p2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763" name="Google Shape;1763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4" name="Google Shape;1764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5" name="Google Shape;1765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6" name="Google Shape;1766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7" name="Google Shape;1767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8" name="Google Shape;1768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9" name="Google Shape;1769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8" name="Google Shape;1778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9" name="Google Shape;1779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0" name="Google Shape;1780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1" name="Google Shape;1781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2" name="Google Shape;1782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3" name="Google Shape;1783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4" name="Google Shape;1784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5" name="Google Shape;1785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6" name="Google Shape;1786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7" name="Google Shape;1787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8" name="Google Shape;1788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9" name="Google Shape;1789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0" name="Google Shape;1790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1" name="Google Shape;1791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2" name="Google Shape;1792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3" name="Google Shape;1793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4" name="Google Shape;1794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5" name="Google Shape;1795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6" name="Google Shape;1796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7" name="Google Shape;1797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0" name="Google Shape;1800;p2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801" name="Google Shape;1801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2" name="Google Shape;1812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6" name="Google Shape;1816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1" name="Google Shape;1821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2" name="Google Shape;1822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3" name="Google Shape;1823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4" name="Google Shape;1824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6" name="Google Shape;1826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7" name="Google Shape;1827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9" name="Google Shape;1829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0" name="Google Shape;1830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1" name="Google Shape;1831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2" name="Google Shape;1832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3" name="Google Shape;1833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38" name="Google Shape;1838;p21"/>
          <p:cNvGrpSpPr/>
          <p:nvPr/>
        </p:nvGrpSpPr>
        <p:grpSpPr>
          <a:xfrm flipH="1">
            <a:off x="162750" y="166036"/>
            <a:ext cx="593164" cy="1161172"/>
            <a:chOff x="4921825" y="870250"/>
            <a:chExt cx="407925" cy="798550"/>
          </a:xfrm>
        </p:grpSpPr>
        <p:sp>
          <p:nvSpPr>
            <p:cNvPr id="1839" name="Google Shape;1839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1"/>
          <p:cNvGrpSpPr/>
          <p:nvPr/>
        </p:nvGrpSpPr>
        <p:grpSpPr>
          <a:xfrm flipH="1">
            <a:off x="8382825" y="3823636"/>
            <a:ext cx="593164" cy="1161172"/>
            <a:chOff x="4921825" y="870250"/>
            <a:chExt cx="407925" cy="798550"/>
          </a:xfrm>
        </p:grpSpPr>
        <p:sp>
          <p:nvSpPr>
            <p:cNvPr id="1870" name="Google Shape;1870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80" name="Google Shape;180;p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81" name="Google Shape;181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8" name="Google Shape;218;p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19" name="Google Shape;219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6" name="Google Shape;25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720000" y="1152475"/>
            <a:ext cx="7704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8" name="Google Shape;258;p4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259" name="Google Shape;259;p4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262" name="Google Shape;262;p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93" name="Google Shape;293;p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97" name="Google Shape;297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5" name="Google Shape;335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36" name="Google Shape;336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3" name="Google Shape;373;p5"/>
          <p:cNvSpPr txBox="1"/>
          <p:nvPr>
            <p:ph idx="1" type="subTitle"/>
          </p:nvPr>
        </p:nvSpPr>
        <p:spPr>
          <a:xfrm>
            <a:off x="1007988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4" name="Google Shape;374;p5"/>
          <p:cNvSpPr txBox="1"/>
          <p:nvPr>
            <p:ph idx="2" type="subTitle"/>
          </p:nvPr>
        </p:nvSpPr>
        <p:spPr>
          <a:xfrm>
            <a:off x="4864519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3" type="subTitle"/>
          </p:nvPr>
        </p:nvSpPr>
        <p:spPr>
          <a:xfrm>
            <a:off x="1007988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4" type="subTitle"/>
          </p:nvPr>
        </p:nvSpPr>
        <p:spPr>
          <a:xfrm>
            <a:off x="4864519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8" name="Google Shape;378;p5"/>
          <p:cNvGrpSpPr/>
          <p:nvPr/>
        </p:nvGrpSpPr>
        <p:grpSpPr>
          <a:xfrm>
            <a:off x="315016" y="3811561"/>
            <a:ext cx="593164" cy="1161172"/>
            <a:chOff x="4921825" y="870250"/>
            <a:chExt cx="407925" cy="798550"/>
          </a:xfrm>
        </p:grpSpPr>
        <p:sp>
          <p:nvSpPr>
            <p:cNvPr id="379" name="Google Shape;379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7987641" y="204698"/>
            <a:ext cx="593164" cy="1161172"/>
            <a:chOff x="4921825" y="870250"/>
            <a:chExt cx="407925" cy="798550"/>
          </a:xfrm>
        </p:grpSpPr>
        <p:sp>
          <p:nvSpPr>
            <p:cNvPr id="410" name="Google Shape;410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5"/>
          <p:cNvSpPr/>
          <p:nvPr/>
        </p:nvSpPr>
        <p:spPr>
          <a:xfrm rot="10800000">
            <a:off x="-253" y="-93"/>
            <a:ext cx="2019852" cy="114854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41" name="Google Shape;441;p5"/>
          <p:cNvGrpSpPr/>
          <p:nvPr/>
        </p:nvGrpSpPr>
        <p:grpSpPr>
          <a:xfrm>
            <a:off x="7123447" y="2151889"/>
            <a:ext cx="3863499" cy="3798516"/>
            <a:chOff x="3133537" y="-308699"/>
            <a:chExt cx="6010422" cy="5452155"/>
          </a:xfrm>
        </p:grpSpPr>
        <p:sp>
          <p:nvSpPr>
            <p:cNvPr id="442" name="Google Shape;442;p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2" name="Google Shape;5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1" name="Google Shape;601;p7"/>
          <p:cNvSpPr txBox="1"/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2" name="Google Shape;602;p7"/>
          <p:cNvSpPr txBox="1"/>
          <p:nvPr>
            <p:ph idx="1" type="body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637" name="Google Shape;637;p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38" name="Google Shape;638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5" name="Google Shape;675;p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76" name="Google Shape;676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8" name="Google Shape;698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13" name="Google Shape;713;p8"/>
          <p:cNvSpPr txBox="1"/>
          <p:nvPr>
            <p:ph type="title"/>
          </p:nvPr>
        </p:nvSpPr>
        <p:spPr>
          <a:xfrm>
            <a:off x="715100" y="1307100"/>
            <a:ext cx="6125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4" name="Google Shape;714;p8"/>
          <p:cNvGrpSpPr/>
          <p:nvPr/>
        </p:nvGrpSpPr>
        <p:grpSpPr>
          <a:xfrm>
            <a:off x="5735399" y="581245"/>
            <a:ext cx="5111263" cy="4704119"/>
            <a:chOff x="3133537" y="-308699"/>
            <a:chExt cx="6010422" cy="5452155"/>
          </a:xfrm>
        </p:grpSpPr>
        <p:sp>
          <p:nvSpPr>
            <p:cNvPr id="715" name="Google Shape;715;p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719" name="Google Shape;719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20" name="Google Shape;720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5" name="Google Shape;745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7" name="Google Shape;757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58" name="Google Shape;758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2" name="Google Shape;782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5" name="Google Shape;795;p9"/>
          <p:cNvSpPr txBox="1"/>
          <p:nvPr>
            <p:ph type="title"/>
          </p:nvPr>
        </p:nvSpPr>
        <p:spPr>
          <a:xfrm>
            <a:off x="3369100" y="1420725"/>
            <a:ext cx="5059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6" name="Google Shape;796;p9"/>
          <p:cNvSpPr txBox="1"/>
          <p:nvPr>
            <p:ph idx="1" type="subTitle"/>
          </p:nvPr>
        </p:nvSpPr>
        <p:spPr>
          <a:xfrm>
            <a:off x="3369100" y="3036375"/>
            <a:ext cx="50598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7" name="Google Shape;797;p9"/>
          <p:cNvGrpSpPr/>
          <p:nvPr/>
        </p:nvGrpSpPr>
        <p:grpSpPr>
          <a:xfrm flipH="1">
            <a:off x="-2547989" y="60894"/>
            <a:ext cx="5703890" cy="5174095"/>
            <a:chOff x="3166062" y="1034326"/>
            <a:chExt cx="6010422" cy="5452155"/>
          </a:xfrm>
        </p:grpSpPr>
        <p:sp>
          <p:nvSpPr>
            <p:cNvPr id="798" name="Google Shape;798;p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9"/>
          <p:cNvGrpSpPr/>
          <p:nvPr/>
        </p:nvGrpSpPr>
        <p:grpSpPr>
          <a:xfrm>
            <a:off x="875216" y="444723"/>
            <a:ext cx="593164" cy="1161172"/>
            <a:chOff x="4921825" y="870250"/>
            <a:chExt cx="407925" cy="798550"/>
          </a:xfrm>
        </p:grpSpPr>
        <p:sp>
          <p:nvSpPr>
            <p:cNvPr id="801" name="Google Shape;801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>
            <a:off x="7835741" y="3803948"/>
            <a:ext cx="593164" cy="1161172"/>
            <a:chOff x="4921825" y="870250"/>
            <a:chExt cx="407925" cy="798550"/>
          </a:xfrm>
        </p:grpSpPr>
        <p:sp>
          <p:nvSpPr>
            <p:cNvPr id="832" name="Google Shape;832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"/>
          <p:cNvSpPr txBox="1"/>
          <p:nvPr>
            <p:ph type="title"/>
          </p:nvPr>
        </p:nvSpPr>
        <p:spPr>
          <a:xfrm>
            <a:off x="1647926" y="868850"/>
            <a:ext cx="45873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31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24"/>
          <p:cNvPicPr preferRelativeResize="0"/>
          <p:nvPr/>
        </p:nvPicPr>
        <p:blipFill rotWithShape="1">
          <a:blip r:embed="rId3">
            <a:alphaModFix/>
          </a:blip>
          <a:srcRect b="0" l="11582" r="19924" t="0"/>
          <a:stretch/>
        </p:blipFill>
        <p:spPr>
          <a:xfrm>
            <a:off x="-101075" y="609588"/>
            <a:ext cx="2619374" cy="402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24"/>
          <p:cNvGrpSpPr/>
          <p:nvPr/>
        </p:nvGrpSpPr>
        <p:grpSpPr>
          <a:xfrm flipH="1">
            <a:off x="5578881" y="3702404"/>
            <a:ext cx="579743" cy="1134819"/>
            <a:chOff x="4921825" y="870250"/>
            <a:chExt cx="407925" cy="798550"/>
          </a:xfrm>
        </p:grpSpPr>
        <p:sp>
          <p:nvSpPr>
            <p:cNvPr id="2101" name="Google Shape;2101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24"/>
          <p:cNvSpPr txBox="1"/>
          <p:nvPr>
            <p:ph idx="1" type="subTitle"/>
          </p:nvPr>
        </p:nvSpPr>
        <p:spPr>
          <a:xfrm>
            <a:off x="25182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Engineer </a:t>
            </a:r>
            <a:r>
              <a:rPr lang="en"/>
              <a:t>Course</a:t>
            </a:r>
            <a:r>
              <a:rPr lang="en"/>
              <a:t> 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Shira Shimla, Daniel Premisler, Liri Rozenthal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2023</a:t>
            </a:r>
            <a:endParaRPr/>
          </a:p>
        </p:txBody>
      </p:sp>
      <p:grpSp>
        <p:nvGrpSpPr>
          <p:cNvPr id="2132" name="Google Shape;2132;p24"/>
          <p:cNvGrpSpPr/>
          <p:nvPr/>
        </p:nvGrpSpPr>
        <p:grpSpPr>
          <a:xfrm flipH="1">
            <a:off x="2286825" y="223186"/>
            <a:ext cx="593164" cy="1161172"/>
            <a:chOff x="4921825" y="870250"/>
            <a:chExt cx="407925" cy="798550"/>
          </a:xfrm>
        </p:grpSpPr>
        <p:sp>
          <p:nvSpPr>
            <p:cNvPr id="2133" name="Google Shape;2133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3" name="Google Shape;2163;p24"/>
          <p:cNvGrpSpPr/>
          <p:nvPr/>
        </p:nvGrpSpPr>
        <p:grpSpPr>
          <a:xfrm flipH="1">
            <a:off x="7601956" y="310954"/>
            <a:ext cx="579743" cy="1134819"/>
            <a:chOff x="4921825" y="870250"/>
            <a:chExt cx="407925" cy="798550"/>
          </a:xfrm>
        </p:grpSpPr>
        <p:sp>
          <p:nvSpPr>
            <p:cNvPr id="2164" name="Google Shape;2164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24"/>
          <p:cNvSpPr/>
          <p:nvPr/>
        </p:nvSpPr>
        <p:spPr>
          <a:xfrm flipH="1">
            <a:off x="2736492" y="2528550"/>
            <a:ext cx="5610600" cy="31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24"/>
          <p:cNvSpPr txBox="1"/>
          <p:nvPr>
            <p:ph type="ctrTitle"/>
          </p:nvPr>
        </p:nvSpPr>
        <p:spPr>
          <a:xfrm>
            <a:off x="2554242" y="14457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 Shopping Bot</a:t>
            </a:r>
            <a:endParaRPr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33"/>
          <p:cNvSpPr/>
          <p:nvPr/>
        </p:nvSpPr>
        <p:spPr>
          <a:xfrm>
            <a:off x="715100" y="1720650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33"/>
          <p:cNvSpPr txBox="1"/>
          <p:nvPr>
            <p:ph type="title"/>
          </p:nvPr>
        </p:nvSpPr>
        <p:spPr>
          <a:xfrm>
            <a:off x="598950" y="800425"/>
            <a:ext cx="76158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Airflow orchestrates the ETL process.</a:t>
            </a:r>
            <a:endParaRPr/>
          </a:p>
        </p:txBody>
      </p:sp>
      <p:sp>
        <p:nvSpPr>
          <p:cNvPr id="2429" name="Google Shape;2429;p33"/>
          <p:cNvSpPr txBox="1"/>
          <p:nvPr>
            <p:ph idx="1" type="body"/>
          </p:nvPr>
        </p:nvSpPr>
        <p:spPr>
          <a:xfrm>
            <a:off x="457200" y="2024075"/>
            <a:ext cx="293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We’ve created one DAG: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Daily ETL DAG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The DAG is actually performing the end-to-end ETL process - Starting with scraping up until the sending to S3 and ElasticSearch.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The DAG is scheduled to run once a day.</a:t>
            </a:r>
            <a:endParaRPr/>
          </a:p>
        </p:txBody>
      </p:sp>
      <p:sp>
        <p:nvSpPr>
          <p:cNvPr id="2430" name="Google Shape;2430;p33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33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32" name="Google Shape;2432;p33"/>
          <p:cNvSpPr txBox="1"/>
          <p:nvPr>
            <p:ph type="title"/>
          </p:nvPr>
        </p:nvSpPr>
        <p:spPr>
          <a:xfrm>
            <a:off x="15775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ETL PIPELINE</a:t>
            </a:r>
            <a:endParaRPr sz="3900"/>
          </a:p>
        </p:txBody>
      </p:sp>
      <p:pic>
        <p:nvPicPr>
          <p:cNvPr id="2433" name="Google Shape;2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200" y="1871675"/>
            <a:ext cx="5376998" cy="17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5900" y="3759255"/>
            <a:ext cx="4877275" cy="12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34"/>
          <p:cNvSpPr txBox="1"/>
          <p:nvPr>
            <p:ph idx="1" type="body"/>
          </p:nvPr>
        </p:nvSpPr>
        <p:spPr>
          <a:xfrm>
            <a:off x="5202700" y="1628150"/>
            <a:ext cx="3603900" cy="20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The DAG consists of 3 tasks: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Products scraping and sending to S3 &amp; Elastic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Stores scraping </a:t>
            </a:r>
            <a:r>
              <a:rPr lang="en"/>
              <a:t>and sending to S3 &amp; Elastic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Parsing the files on S3 to a format that’ll allow loading it to the Power BI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all of the tasks together on the same DAG, and not separating it to three different DAGS, promising there’ll be no overlaps between the DAGS.</a:t>
            </a:r>
            <a:endParaRPr/>
          </a:p>
        </p:txBody>
      </p:sp>
      <p:sp>
        <p:nvSpPr>
          <p:cNvPr id="2440" name="Google Shape;2440;p34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34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442" name="Google Shape;2442;p34"/>
          <p:cNvSpPr txBox="1"/>
          <p:nvPr>
            <p:ph type="title"/>
          </p:nvPr>
        </p:nvSpPr>
        <p:spPr>
          <a:xfrm>
            <a:off x="15775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ETL PIPELINE</a:t>
            </a:r>
            <a:endParaRPr sz="3900"/>
          </a:p>
        </p:txBody>
      </p:sp>
      <p:pic>
        <p:nvPicPr>
          <p:cNvPr id="2443" name="Google Shape;24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5" y="1021350"/>
            <a:ext cx="4497609" cy="40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35"/>
          <p:cNvSpPr txBox="1"/>
          <p:nvPr>
            <p:ph idx="1" type="body"/>
          </p:nvPr>
        </p:nvSpPr>
        <p:spPr>
          <a:xfrm>
            <a:off x="7450150" y="2170125"/>
            <a:ext cx="1644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Comparison tab.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Shows the products that changed comparing today VS yesterday. Only the products that their prices have changed are presented.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449" name="Google Shape;2449;p35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Visualisation Tool - Power BI</a:t>
            </a:r>
            <a:endParaRPr sz="3900"/>
          </a:p>
        </p:txBody>
      </p:sp>
      <p:sp>
        <p:nvSpPr>
          <p:cNvPr id="2450" name="Google Shape;2450;p35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35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452" name="Google Shape;2452;p35"/>
          <p:cNvCxnSpPr>
            <a:stCxn id="2453" idx="3"/>
            <a:endCxn id="2448" idx="1"/>
          </p:cNvCxnSpPr>
          <p:nvPr/>
        </p:nvCxnSpPr>
        <p:spPr>
          <a:xfrm>
            <a:off x="6812050" y="2539725"/>
            <a:ext cx="6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54" name="Google Shape;24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5" y="1019900"/>
            <a:ext cx="6560424" cy="380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36"/>
          <p:cNvSpPr txBox="1"/>
          <p:nvPr>
            <p:ph idx="1" type="body"/>
          </p:nvPr>
        </p:nvSpPr>
        <p:spPr>
          <a:xfrm>
            <a:off x="7450200" y="2547550"/>
            <a:ext cx="16446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Product’s price timeline.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460" name="Google Shape;2460;p36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Visualisation Tool - Power BI</a:t>
            </a:r>
            <a:endParaRPr sz="3900"/>
          </a:p>
        </p:txBody>
      </p:sp>
      <p:sp>
        <p:nvSpPr>
          <p:cNvPr id="2461" name="Google Shape;2461;p36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36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463" name="Google Shape;24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2525"/>
            <a:ext cx="6659640" cy="3769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4" name="Google Shape;2464;p36"/>
          <p:cNvCxnSpPr>
            <a:stCxn id="2463" idx="3"/>
            <a:endCxn id="2459" idx="1"/>
          </p:cNvCxnSpPr>
          <p:nvPr/>
        </p:nvCxnSpPr>
        <p:spPr>
          <a:xfrm>
            <a:off x="6812040" y="2917149"/>
            <a:ext cx="6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37"/>
          <p:cNvSpPr txBox="1"/>
          <p:nvPr>
            <p:ph idx="1" type="body"/>
          </p:nvPr>
        </p:nvSpPr>
        <p:spPr>
          <a:xfrm>
            <a:off x="7450200" y="2013000"/>
            <a:ext cx="1644600" cy="12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Product’s p</a:t>
            </a:r>
            <a:r>
              <a:rPr b="1" lang="en" sz="1700">
                <a:solidFill>
                  <a:schemeClr val="dk1"/>
                </a:solidFill>
              </a:rPr>
              <a:t>rices heatmap.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Shows the prices distribution across all of the retailers and stores all over the country.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70" name="Google Shape;2470;p37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Visualisation Tool - Power BI</a:t>
            </a:r>
            <a:endParaRPr sz="3900"/>
          </a:p>
        </p:txBody>
      </p:sp>
      <p:sp>
        <p:nvSpPr>
          <p:cNvPr id="2471" name="Google Shape;2471;p37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7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473" name="Google Shape;2473;p37"/>
          <p:cNvCxnSpPr>
            <a:stCxn id="2474" idx="3"/>
            <a:endCxn id="2469" idx="1"/>
          </p:cNvCxnSpPr>
          <p:nvPr/>
        </p:nvCxnSpPr>
        <p:spPr>
          <a:xfrm>
            <a:off x="6812100" y="2649900"/>
            <a:ext cx="6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5" name="Google Shape;24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7289"/>
            <a:ext cx="6749849" cy="396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8"/>
          <p:cNvSpPr txBox="1"/>
          <p:nvPr>
            <p:ph idx="1" type="body"/>
          </p:nvPr>
        </p:nvSpPr>
        <p:spPr>
          <a:xfrm>
            <a:off x="1746650" y="4498450"/>
            <a:ext cx="68793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We are iterating all of the parquet files in the bucket, and load them to Power BI.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481" name="Google Shape;2481;p38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Visualisation Tool - Power BI</a:t>
            </a:r>
            <a:endParaRPr sz="3900"/>
          </a:p>
        </p:txBody>
      </p:sp>
      <p:sp>
        <p:nvSpPr>
          <p:cNvPr id="2482" name="Google Shape;2482;p38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38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2484" name="Google Shape;24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25"/>
            <a:ext cx="8464618" cy="3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9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39"/>
          <p:cNvSpPr txBox="1"/>
          <p:nvPr>
            <p:ph type="title"/>
          </p:nvPr>
        </p:nvSpPr>
        <p:spPr>
          <a:xfrm>
            <a:off x="8917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TELEBOT PIPELINE</a:t>
            </a:r>
            <a:endParaRPr sz="3900"/>
          </a:p>
        </p:txBody>
      </p:sp>
      <p:sp>
        <p:nvSpPr>
          <p:cNvPr id="2491" name="Google Shape;2491;p39"/>
          <p:cNvSpPr txBox="1"/>
          <p:nvPr/>
        </p:nvSpPr>
        <p:spPr>
          <a:xfrm>
            <a:off x="167650" y="1232275"/>
            <a:ext cx="80988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The telebot present two options for the users to do: 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compare shopping lists between different retail chains within nearby stores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○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The data is analysed using elasticsearch and data received from the user regarding his location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○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Request is sent to mongoDB using kafka and spark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○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Response regarding which store and chain has the lowest price along with the total price back to the bot handler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5 most common products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○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The data is analysed using spark on the mongoDB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92" name="Google Shape;2492;p39"/>
          <p:cNvSpPr/>
          <p:nvPr/>
        </p:nvSpPr>
        <p:spPr>
          <a:xfrm flipH="1" rot="10800000">
            <a:off x="280650" y="380473"/>
            <a:ext cx="1316700" cy="5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9"/>
          <p:cNvSpPr txBox="1"/>
          <p:nvPr>
            <p:ph idx="4294967295" type="title"/>
          </p:nvPr>
        </p:nvSpPr>
        <p:spPr>
          <a:xfrm>
            <a:off x="388050" y="377625"/>
            <a:ext cx="1101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2494" name="Google Shape;24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64325"/>
            <a:ext cx="1041985" cy="11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225" y="179546"/>
            <a:ext cx="4388623" cy="1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40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40"/>
          <p:cNvSpPr txBox="1"/>
          <p:nvPr>
            <p:ph type="title"/>
          </p:nvPr>
        </p:nvSpPr>
        <p:spPr>
          <a:xfrm>
            <a:off x="8917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TELEBOT </a:t>
            </a:r>
            <a:r>
              <a:rPr lang="en" sz="2300"/>
              <a:t>PIPELINE- Demonstration</a:t>
            </a:r>
            <a:endParaRPr sz="3900"/>
          </a:p>
        </p:txBody>
      </p:sp>
      <p:sp>
        <p:nvSpPr>
          <p:cNvPr id="2502" name="Google Shape;2502;p40"/>
          <p:cNvSpPr/>
          <p:nvPr/>
        </p:nvSpPr>
        <p:spPr>
          <a:xfrm flipH="1" rot="10800000">
            <a:off x="280650" y="380473"/>
            <a:ext cx="1316700" cy="5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40"/>
          <p:cNvSpPr txBox="1"/>
          <p:nvPr>
            <p:ph idx="4294967295" type="title"/>
          </p:nvPr>
        </p:nvSpPr>
        <p:spPr>
          <a:xfrm>
            <a:off x="388050" y="377625"/>
            <a:ext cx="1101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2504" name="Google Shape;2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50" y="1175275"/>
            <a:ext cx="7784026" cy="38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0" y="179546"/>
            <a:ext cx="4343624" cy="12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1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41"/>
          <p:cNvSpPr txBox="1"/>
          <p:nvPr>
            <p:ph type="title"/>
          </p:nvPr>
        </p:nvSpPr>
        <p:spPr>
          <a:xfrm>
            <a:off x="8917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TELEBOT PIPELINE- Demonstration</a:t>
            </a:r>
            <a:endParaRPr sz="3900"/>
          </a:p>
        </p:txBody>
      </p:sp>
      <p:sp>
        <p:nvSpPr>
          <p:cNvPr id="2512" name="Google Shape;2512;p41"/>
          <p:cNvSpPr/>
          <p:nvPr/>
        </p:nvSpPr>
        <p:spPr>
          <a:xfrm flipH="1" rot="10800000">
            <a:off x="280650" y="380473"/>
            <a:ext cx="1316700" cy="5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41"/>
          <p:cNvSpPr txBox="1"/>
          <p:nvPr>
            <p:ph idx="4294967295" type="title"/>
          </p:nvPr>
        </p:nvSpPr>
        <p:spPr>
          <a:xfrm>
            <a:off x="388050" y="377625"/>
            <a:ext cx="1101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2514" name="Google Shape;25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00" y="1424975"/>
            <a:ext cx="8154275" cy="36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0" y="179546"/>
            <a:ext cx="4343624" cy="12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42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42"/>
          <p:cNvSpPr txBox="1"/>
          <p:nvPr>
            <p:ph type="title"/>
          </p:nvPr>
        </p:nvSpPr>
        <p:spPr>
          <a:xfrm>
            <a:off x="8917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TELEBOT PIPELINE- Demonstration</a:t>
            </a:r>
            <a:endParaRPr sz="3900"/>
          </a:p>
        </p:txBody>
      </p:sp>
      <p:sp>
        <p:nvSpPr>
          <p:cNvPr id="2522" name="Google Shape;2522;p42"/>
          <p:cNvSpPr/>
          <p:nvPr/>
        </p:nvSpPr>
        <p:spPr>
          <a:xfrm flipH="1" rot="10800000">
            <a:off x="280650" y="380473"/>
            <a:ext cx="1316700" cy="57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42"/>
          <p:cNvSpPr txBox="1"/>
          <p:nvPr>
            <p:ph idx="4294967295" type="title"/>
          </p:nvPr>
        </p:nvSpPr>
        <p:spPr>
          <a:xfrm>
            <a:off x="388050" y="377625"/>
            <a:ext cx="1101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2524" name="Google Shape;25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638"/>
            <a:ext cx="8839199" cy="272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00" y="179546"/>
            <a:ext cx="4343624" cy="12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5"/>
          <p:cNvSpPr/>
          <p:nvPr/>
        </p:nvSpPr>
        <p:spPr>
          <a:xfrm rot="5400000">
            <a:off x="-968075" y="2409225"/>
            <a:ext cx="38100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25"/>
          <p:cNvSpPr/>
          <p:nvPr/>
        </p:nvSpPr>
        <p:spPr>
          <a:xfrm flipH="1" rot="10800000">
            <a:off x="2022500" y="68707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25"/>
          <p:cNvSpPr/>
          <p:nvPr/>
        </p:nvSpPr>
        <p:spPr>
          <a:xfrm flipH="1" rot="10800000">
            <a:off x="6669047" y="68704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5"/>
          <p:cNvSpPr/>
          <p:nvPr/>
        </p:nvSpPr>
        <p:spPr>
          <a:xfrm flipH="1" rot="10800000">
            <a:off x="4351585" y="687037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5"/>
          <p:cNvSpPr/>
          <p:nvPr/>
        </p:nvSpPr>
        <p:spPr>
          <a:xfrm flipH="1" rot="10800000">
            <a:off x="2022500" y="2148513"/>
            <a:ext cx="916800" cy="3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5"/>
          <p:cNvSpPr/>
          <p:nvPr/>
        </p:nvSpPr>
        <p:spPr>
          <a:xfrm flipH="1" rot="10800000">
            <a:off x="6669047" y="2148463"/>
            <a:ext cx="914400" cy="33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5"/>
          <p:cNvSpPr/>
          <p:nvPr/>
        </p:nvSpPr>
        <p:spPr>
          <a:xfrm flipH="1" rot="10800000">
            <a:off x="4351585" y="2148476"/>
            <a:ext cx="916800" cy="3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5"/>
          <p:cNvSpPr txBox="1"/>
          <p:nvPr>
            <p:ph type="ctrTitle"/>
          </p:nvPr>
        </p:nvSpPr>
        <p:spPr>
          <a:xfrm>
            <a:off x="3648535" y="120447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GOALS</a:t>
            </a:r>
            <a:endParaRPr/>
          </a:p>
        </p:txBody>
      </p:sp>
      <p:sp>
        <p:nvSpPr>
          <p:cNvPr id="2208" name="Google Shape;2208;p25"/>
          <p:cNvSpPr txBox="1"/>
          <p:nvPr>
            <p:ph idx="2" type="title"/>
          </p:nvPr>
        </p:nvSpPr>
        <p:spPr>
          <a:xfrm>
            <a:off x="4259035" y="4483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9" name="Google Shape;2209;p25"/>
          <p:cNvSpPr txBox="1"/>
          <p:nvPr>
            <p:ph idx="3" type="ctrTitle"/>
          </p:nvPr>
        </p:nvSpPr>
        <p:spPr>
          <a:xfrm>
            <a:off x="3587785" y="26433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ETL PIPELINE</a:t>
            </a:r>
            <a:endParaRPr/>
          </a:p>
        </p:txBody>
      </p:sp>
      <p:sp>
        <p:nvSpPr>
          <p:cNvPr id="2210" name="Google Shape;2210;p25"/>
          <p:cNvSpPr txBox="1"/>
          <p:nvPr>
            <p:ph idx="5" type="title"/>
          </p:nvPr>
        </p:nvSpPr>
        <p:spPr>
          <a:xfrm>
            <a:off x="4259035" y="1866522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1" name="Google Shape;2211;p25"/>
          <p:cNvSpPr txBox="1"/>
          <p:nvPr>
            <p:ph idx="6" type="ctrTitle"/>
          </p:nvPr>
        </p:nvSpPr>
        <p:spPr>
          <a:xfrm>
            <a:off x="5964797" y="120447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212" name="Google Shape;2212;p25"/>
          <p:cNvSpPr txBox="1"/>
          <p:nvPr>
            <p:ph idx="8" type="title"/>
          </p:nvPr>
        </p:nvSpPr>
        <p:spPr>
          <a:xfrm>
            <a:off x="6575297" y="4483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3" name="Google Shape;2213;p25"/>
          <p:cNvSpPr txBox="1"/>
          <p:nvPr>
            <p:ph idx="9" type="ctrTitle"/>
          </p:nvPr>
        </p:nvSpPr>
        <p:spPr>
          <a:xfrm>
            <a:off x="5904047" y="26433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POWER BI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2214" name="Google Shape;2214;p25"/>
          <p:cNvSpPr txBox="1"/>
          <p:nvPr>
            <p:ph idx="14" type="title"/>
          </p:nvPr>
        </p:nvSpPr>
        <p:spPr>
          <a:xfrm>
            <a:off x="6575297" y="1866522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15" name="Google Shape;2215;p25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/>
          </a:p>
        </p:txBody>
      </p:sp>
      <p:sp>
        <p:nvSpPr>
          <p:cNvPr id="2216" name="Google Shape;2216;p25"/>
          <p:cNvSpPr txBox="1"/>
          <p:nvPr>
            <p:ph idx="16" type="ctrTitle"/>
          </p:nvPr>
        </p:nvSpPr>
        <p:spPr>
          <a:xfrm>
            <a:off x="1319450" y="120448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217" name="Google Shape;2217;p25"/>
          <p:cNvSpPr txBox="1"/>
          <p:nvPr>
            <p:ph idx="18" type="title"/>
          </p:nvPr>
        </p:nvSpPr>
        <p:spPr>
          <a:xfrm>
            <a:off x="1929950" y="4483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8" name="Google Shape;2218;p25"/>
          <p:cNvSpPr txBox="1"/>
          <p:nvPr>
            <p:ph idx="19" type="ctrTitle"/>
          </p:nvPr>
        </p:nvSpPr>
        <p:spPr>
          <a:xfrm>
            <a:off x="1258700" y="26433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219" name="Google Shape;2219;p25"/>
          <p:cNvSpPr txBox="1"/>
          <p:nvPr>
            <p:ph idx="21" type="title"/>
          </p:nvPr>
        </p:nvSpPr>
        <p:spPr>
          <a:xfrm>
            <a:off x="1929950" y="1866522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20" name="Google Shape;2220;p25"/>
          <p:cNvSpPr/>
          <p:nvPr/>
        </p:nvSpPr>
        <p:spPr>
          <a:xfrm flipH="1" rot="10800000">
            <a:off x="2028900" y="356552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25"/>
          <p:cNvSpPr/>
          <p:nvPr/>
        </p:nvSpPr>
        <p:spPr>
          <a:xfrm flipH="1" rot="10800000">
            <a:off x="6675447" y="356549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5"/>
          <p:cNvSpPr/>
          <p:nvPr/>
        </p:nvSpPr>
        <p:spPr>
          <a:xfrm flipH="1" rot="10800000">
            <a:off x="4357985" y="3565487"/>
            <a:ext cx="916800" cy="38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25"/>
          <p:cNvSpPr txBox="1"/>
          <p:nvPr>
            <p:ph type="ctrTitle"/>
          </p:nvPr>
        </p:nvSpPr>
        <p:spPr>
          <a:xfrm>
            <a:off x="3654935" y="40829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224" name="Google Shape;2224;p25"/>
          <p:cNvSpPr txBox="1"/>
          <p:nvPr>
            <p:ph idx="2" type="title"/>
          </p:nvPr>
        </p:nvSpPr>
        <p:spPr>
          <a:xfrm>
            <a:off x="4265435" y="33268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225" name="Google Shape;2225;p25"/>
          <p:cNvSpPr txBox="1"/>
          <p:nvPr>
            <p:ph idx="6" type="ctrTitle"/>
          </p:nvPr>
        </p:nvSpPr>
        <p:spPr>
          <a:xfrm>
            <a:off x="5971197" y="40829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226" name="Google Shape;2226;p25"/>
          <p:cNvSpPr txBox="1"/>
          <p:nvPr>
            <p:ph idx="8" type="title"/>
          </p:nvPr>
        </p:nvSpPr>
        <p:spPr>
          <a:xfrm>
            <a:off x="6581697" y="33268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227" name="Google Shape;2227;p25"/>
          <p:cNvSpPr txBox="1"/>
          <p:nvPr>
            <p:ph idx="16" type="ctrTitle"/>
          </p:nvPr>
        </p:nvSpPr>
        <p:spPr>
          <a:xfrm>
            <a:off x="1325850" y="40829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TELEBOT PIPELINE</a:t>
            </a:r>
            <a:endParaRPr/>
          </a:p>
        </p:txBody>
      </p:sp>
      <p:sp>
        <p:nvSpPr>
          <p:cNvPr id="2228" name="Google Shape;2228;p25"/>
          <p:cNvSpPr txBox="1"/>
          <p:nvPr>
            <p:ph idx="18" type="title"/>
          </p:nvPr>
        </p:nvSpPr>
        <p:spPr>
          <a:xfrm>
            <a:off x="1936350" y="33268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43"/>
          <p:cNvSpPr/>
          <p:nvPr/>
        </p:nvSpPr>
        <p:spPr>
          <a:xfrm flipH="1" rot="10800000">
            <a:off x="1528400" y="3945975"/>
            <a:ext cx="979200" cy="13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43"/>
          <p:cNvSpPr/>
          <p:nvPr/>
        </p:nvSpPr>
        <p:spPr>
          <a:xfrm flipH="1" rot="10800000">
            <a:off x="3599050" y="4022025"/>
            <a:ext cx="1402800" cy="1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43"/>
          <p:cNvSpPr/>
          <p:nvPr/>
        </p:nvSpPr>
        <p:spPr>
          <a:xfrm flipH="1" rot="10800000">
            <a:off x="6530625" y="3946050"/>
            <a:ext cx="1134000" cy="16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43"/>
          <p:cNvSpPr/>
          <p:nvPr/>
        </p:nvSpPr>
        <p:spPr>
          <a:xfrm flipH="1" rot="10800000">
            <a:off x="1012500" y="1913625"/>
            <a:ext cx="1883400" cy="35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43"/>
          <p:cNvSpPr/>
          <p:nvPr/>
        </p:nvSpPr>
        <p:spPr>
          <a:xfrm flipH="1" rot="10800000">
            <a:off x="3624750" y="1984425"/>
            <a:ext cx="1462800" cy="17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43"/>
          <p:cNvSpPr/>
          <p:nvPr/>
        </p:nvSpPr>
        <p:spPr>
          <a:xfrm flipH="1" rot="10800000">
            <a:off x="6142425" y="1918854"/>
            <a:ext cx="1748100" cy="34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43"/>
          <p:cNvSpPr txBox="1"/>
          <p:nvPr>
            <p:ph idx="2" type="title"/>
          </p:nvPr>
        </p:nvSpPr>
        <p:spPr>
          <a:xfrm>
            <a:off x="720000" y="1898975"/>
            <a:ext cx="2418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&amp; learning new tech</a:t>
            </a:r>
            <a:endParaRPr/>
          </a:p>
        </p:txBody>
      </p:sp>
      <p:sp>
        <p:nvSpPr>
          <p:cNvPr id="2537" name="Google Shape;2537;p43"/>
          <p:cNvSpPr txBox="1"/>
          <p:nvPr>
            <p:ph idx="1" type="subTitle"/>
          </p:nvPr>
        </p:nvSpPr>
        <p:spPr>
          <a:xfrm>
            <a:off x="884700" y="236343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Selenium for Scraping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for scraping</a:t>
            </a:r>
            <a:endParaRPr/>
          </a:p>
        </p:txBody>
      </p:sp>
      <p:sp>
        <p:nvSpPr>
          <p:cNvPr id="2538" name="Google Shape;2538;p43"/>
          <p:cNvSpPr txBox="1"/>
          <p:nvPr>
            <p:ph idx="4" type="subTitle"/>
          </p:nvPr>
        </p:nvSpPr>
        <p:spPr>
          <a:xfrm>
            <a:off x="3285325" y="2287250"/>
            <a:ext cx="2213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Wrangling messy real life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Dealing with hebrew language</a:t>
            </a:r>
            <a:endParaRPr/>
          </a:p>
        </p:txBody>
      </p:sp>
      <p:sp>
        <p:nvSpPr>
          <p:cNvPr id="2539" name="Google Shape;2539;p43"/>
          <p:cNvSpPr txBox="1"/>
          <p:nvPr>
            <p:ph idx="6" type="subTitle"/>
          </p:nvPr>
        </p:nvSpPr>
        <p:spPr>
          <a:xfrm>
            <a:off x="1024975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Applying</a:t>
            </a:r>
            <a:r>
              <a:rPr lang="en"/>
              <a:t> Airflow in production</a:t>
            </a:r>
            <a:endParaRPr/>
          </a:p>
        </p:txBody>
      </p:sp>
      <p:sp>
        <p:nvSpPr>
          <p:cNvPr id="2540" name="Google Shape;2540;p43"/>
          <p:cNvSpPr txBox="1"/>
          <p:nvPr>
            <p:ph idx="8" type="subTitle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 user inputs</a:t>
            </a:r>
            <a:endParaRPr/>
          </a:p>
        </p:txBody>
      </p:sp>
      <p:sp>
        <p:nvSpPr>
          <p:cNvPr id="2541" name="Google Shape;2541;p43"/>
          <p:cNvSpPr txBox="1"/>
          <p:nvPr>
            <p:ph idx="14" type="title"/>
          </p:nvPr>
        </p:nvSpPr>
        <p:spPr>
          <a:xfrm>
            <a:off x="6056727" y="36895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2542" name="Google Shape;2542;p43"/>
          <p:cNvSpPr txBox="1"/>
          <p:nvPr>
            <p:ph idx="15" type="subTitle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&amp; ElasticSearch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&amp; Power BI</a:t>
            </a:r>
            <a:endParaRPr/>
          </a:p>
        </p:txBody>
      </p:sp>
      <p:grpSp>
        <p:nvGrpSpPr>
          <p:cNvPr id="2543" name="Google Shape;2543;p43"/>
          <p:cNvGrpSpPr/>
          <p:nvPr/>
        </p:nvGrpSpPr>
        <p:grpSpPr>
          <a:xfrm>
            <a:off x="6736128" y="1171826"/>
            <a:ext cx="560675" cy="572694"/>
            <a:chOff x="2054867" y="3573072"/>
            <a:chExt cx="397698" cy="397732"/>
          </a:xfrm>
        </p:grpSpPr>
        <p:sp>
          <p:nvSpPr>
            <p:cNvPr id="2544" name="Google Shape;2544;p43"/>
            <p:cNvSpPr/>
            <p:nvPr/>
          </p:nvSpPr>
          <p:spPr>
            <a:xfrm>
              <a:off x="2054867" y="3573072"/>
              <a:ext cx="397698" cy="397732"/>
            </a:xfrm>
            <a:custGeom>
              <a:rect b="b" l="l" r="r" t="t"/>
              <a:pathLst>
                <a:path extrusionOk="0" h="11885" w="11884">
                  <a:moveTo>
                    <a:pt x="5121" y="6550"/>
                  </a:moveTo>
                  <a:cubicBezTo>
                    <a:pt x="5192" y="6645"/>
                    <a:pt x="5264" y="6693"/>
                    <a:pt x="5335" y="6764"/>
                  </a:cubicBezTo>
                  <a:lnTo>
                    <a:pt x="4763" y="7336"/>
                  </a:lnTo>
                  <a:lnTo>
                    <a:pt x="4549" y="7121"/>
                  </a:lnTo>
                  <a:lnTo>
                    <a:pt x="5121" y="6550"/>
                  </a:lnTo>
                  <a:close/>
                  <a:moveTo>
                    <a:pt x="7978" y="358"/>
                  </a:moveTo>
                  <a:cubicBezTo>
                    <a:pt x="9955" y="358"/>
                    <a:pt x="11527" y="1930"/>
                    <a:pt x="11527" y="3906"/>
                  </a:cubicBezTo>
                  <a:cubicBezTo>
                    <a:pt x="11527" y="5859"/>
                    <a:pt x="9931" y="7455"/>
                    <a:pt x="7978" y="7455"/>
                  </a:cubicBezTo>
                  <a:cubicBezTo>
                    <a:pt x="6026" y="7455"/>
                    <a:pt x="4430" y="5859"/>
                    <a:pt x="4430" y="3906"/>
                  </a:cubicBezTo>
                  <a:cubicBezTo>
                    <a:pt x="4430" y="1930"/>
                    <a:pt x="6026" y="358"/>
                    <a:pt x="7978" y="358"/>
                  </a:cubicBezTo>
                  <a:close/>
                  <a:moveTo>
                    <a:pt x="4144" y="7216"/>
                  </a:moveTo>
                  <a:lnTo>
                    <a:pt x="4668" y="7740"/>
                  </a:lnTo>
                  <a:cubicBezTo>
                    <a:pt x="4684" y="7732"/>
                    <a:pt x="4695" y="7730"/>
                    <a:pt x="4700" y="7730"/>
                  </a:cubicBezTo>
                  <a:cubicBezTo>
                    <a:pt x="4711" y="7730"/>
                    <a:pt x="4700" y="7740"/>
                    <a:pt x="4668" y="7740"/>
                  </a:cubicBezTo>
                  <a:lnTo>
                    <a:pt x="4287" y="8121"/>
                  </a:lnTo>
                  <a:lnTo>
                    <a:pt x="3739" y="7597"/>
                  </a:lnTo>
                  <a:lnTo>
                    <a:pt x="4144" y="7216"/>
                  </a:lnTo>
                  <a:close/>
                  <a:moveTo>
                    <a:pt x="3525" y="7836"/>
                  </a:moveTo>
                  <a:lnTo>
                    <a:pt x="4049" y="8360"/>
                  </a:lnTo>
                  <a:lnTo>
                    <a:pt x="1025" y="11408"/>
                  </a:lnTo>
                  <a:cubicBezTo>
                    <a:pt x="953" y="11455"/>
                    <a:pt x="834" y="11527"/>
                    <a:pt x="739" y="11527"/>
                  </a:cubicBezTo>
                  <a:cubicBezTo>
                    <a:pt x="667" y="11527"/>
                    <a:pt x="548" y="11503"/>
                    <a:pt x="477" y="11408"/>
                  </a:cubicBezTo>
                  <a:cubicBezTo>
                    <a:pt x="429" y="11336"/>
                    <a:pt x="358" y="11217"/>
                    <a:pt x="358" y="11146"/>
                  </a:cubicBezTo>
                  <a:cubicBezTo>
                    <a:pt x="358" y="11051"/>
                    <a:pt x="382" y="10931"/>
                    <a:pt x="477" y="10860"/>
                  </a:cubicBezTo>
                  <a:lnTo>
                    <a:pt x="3525" y="7836"/>
                  </a:lnTo>
                  <a:close/>
                  <a:moveTo>
                    <a:pt x="7978" y="1"/>
                  </a:moveTo>
                  <a:cubicBezTo>
                    <a:pt x="5835" y="1"/>
                    <a:pt x="4073" y="1763"/>
                    <a:pt x="4073" y="3906"/>
                  </a:cubicBezTo>
                  <a:cubicBezTo>
                    <a:pt x="4073" y="4787"/>
                    <a:pt x="4382" y="5621"/>
                    <a:pt x="4883" y="6288"/>
                  </a:cubicBezTo>
                  <a:lnTo>
                    <a:pt x="4287" y="6883"/>
                  </a:lnTo>
                  <a:cubicBezTo>
                    <a:pt x="4249" y="6860"/>
                    <a:pt x="4206" y="6849"/>
                    <a:pt x="4162" y="6849"/>
                  </a:cubicBezTo>
                  <a:cubicBezTo>
                    <a:pt x="4069" y="6849"/>
                    <a:pt x="3971" y="6897"/>
                    <a:pt x="3906" y="6978"/>
                  </a:cubicBezTo>
                  <a:lnTo>
                    <a:pt x="215" y="10670"/>
                  </a:lnTo>
                  <a:cubicBezTo>
                    <a:pt x="72" y="10812"/>
                    <a:pt x="1" y="10979"/>
                    <a:pt x="1" y="11170"/>
                  </a:cubicBezTo>
                  <a:cubicBezTo>
                    <a:pt x="1" y="11384"/>
                    <a:pt x="96" y="11551"/>
                    <a:pt x="215" y="11670"/>
                  </a:cubicBezTo>
                  <a:cubicBezTo>
                    <a:pt x="358" y="11813"/>
                    <a:pt x="548" y="11884"/>
                    <a:pt x="715" y="11884"/>
                  </a:cubicBezTo>
                  <a:cubicBezTo>
                    <a:pt x="929" y="11884"/>
                    <a:pt x="1096" y="11789"/>
                    <a:pt x="1215" y="11670"/>
                  </a:cubicBezTo>
                  <a:lnTo>
                    <a:pt x="4906" y="7979"/>
                  </a:lnTo>
                  <a:cubicBezTo>
                    <a:pt x="5025" y="7859"/>
                    <a:pt x="5025" y="7717"/>
                    <a:pt x="5002" y="7597"/>
                  </a:cubicBezTo>
                  <a:lnTo>
                    <a:pt x="5597" y="7002"/>
                  </a:lnTo>
                  <a:cubicBezTo>
                    <a:pt x="6240" y="7502"/>
                    <a:pt x="7097" y="7812"/>
                    <a:pt x="7978" y="7812"/>
                  </a:cubicBezTo>
                  <a:cubicBezTo>
                    <a:pt x="10122" y="7812"/>
                    <a:pt x="11884" y="6050"/>
                    <a:pt x="11884" y="3906"/>
                  </a:cubicBezTo>
                  <a:cubicBezTo>
                    <a:pt x="11884" y="1763"/>
                    <a:pt x="10122" y="1"/>
                    <a:pt x="7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2222223" y="3614936"/>
              <a:ext cx="199284" cy="188508"/>
            </a:xfrm>
            <a:custGeom>
              <a:rect b="b" l="l" r="r" t="t"/>
              <a:pathLst>
                <a:path extrusionOk="0" h="5633" w="5955">
                  <a:moveTo>
                    <a:pt x="1670" y="0"/>
                  </a:moveTo>
                  <a:cubicBezTo>
                    <a:pt x="1639" y="0"/>
                    <a:pt x="1606" y="11"/>
                    <a:pt x="1572" y="36"/>
                  </a:cubicBezTo>
                  <a:cubicBezTo>
                    <a:pt x="596" y="536"/>
                    <a:pt x="1" y="1560"/>
                    <a:pt x="1" y="2655"/>
                  </a:cubicBezTo>
                  <a:cubicBezTo>
                    <a:pt x="1" y="4298"/>
                    <a:pt x="1334" y="5632"/>
                    <a:pt x="2977" y="5632"/>
                  </a:cubicBezTo>
                  <a:cubicBezTo>
                    <a:pt x="4621" y="5632"/>
                    <a:pt x="5954" y="4298"/>
                    <a:pt x="5954" y="2655"/>
                  </a:cubicBezTo>
                  <a:cubicBezTo>
                    <a:pt x="5954" y="1560"/>
                    <a:pt x="5335" y="536"/>
                    <a:pt x="4382" y="36"/>
                  </a:cubicBezTo>
                  <a:cubicBezTo>
                    <a:pt x="4354" y="14"/>
                    <a:pt x="4325" y="5"/>
                    <a:pt x="4297" y="5"/>
                  </a:cubicBezTo>
                  <a:cubicBezTo>
                    <a:pt x="4234" y="5"/>
                    <a:pt x="4177" y="50"/>
                    <a:pt x="4144" y="83"/>
                  </a:cubicBezTo>
                  <a:cubicBezTo>
                    <a:pt x="4073" y="179"/>
                    <a:pt x="4144" y="274"/>
                    <a:pt x="4192" y="321"/>
                  </a:cubicBezTo>
                  <a:cubicBezTo>
                    <a:pt x="5049" y="774"/>
                    <a:pt x="5597" y="1679"/>
                    <a:pt x="5597" y="2655"/>
                  </a:cubicBezTo>
                  <a:cubicBezTo>
                    <a:pt x="5597" y="4084"/>
                    <a:pt x="4430" y="5275"/>
                    <a:pt x="2977" y="5275"/>
                  </a:cubicBezTo>
                  <a:cubicBezTo>
                    <a:pt x="1549" y="5275"/>
                    <a:pt x="358" y="4108"/>
                    <a:pt x="358" y="2655"/>
                  </a:cubicBezTo>
                  <a:cubicBezTo>
                    <a:pt x="358" y="1679"/>
                    <a:pt x="882" y="798"/>
                    <a:pt x="1763" y="321"/>
                  </a:cubicBezTo>
                  <a:cubicBezTo>
                    <a:pt x="1834" y="274"/>
                    <a:pt x="1882" y="179"/>
                    <a:pt x="1811" y="83"/>
                  </a:cubicBezTo>
                  <a:cubicBezTo>
                    <a:pt x="1779" y="37"/>
                    <a:pt x="1728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2266061" y="3604161"/>
              <a:ext cx="111606" cy="155445"/>
            </a:xfrm>
            <a:custGeom>
              <a:rect b="b" l="l" r="r" t="t"/>
              <a:pathLst>
                <a:path extrusionOk="0" h="4645" w="3335">
                  <a:moveTo>
                    <a:pt x="1667" y="358"/>
                  </a:moveTo>
                  <a:cubicBezTo>
                    <a:pt x="1882" y="358"/>
                    <a:pt x="2048" y="524"/>
                    <a:pt x="2048" y="739"/>
                  </a:cubicBezTo>
                  <a:lnTo>
                    <a:pt x="2048" y="1120"/>
                  </a:lnTo>
                  <a:lnTo>
                    <a:pt x="1286" y="1120"/>
                  </a:lnTo>
                  <a:lnTo>
                    <a:pt x="1286" y="739"/>
                  </a:lnTo>
                  <a:cubicBezTo>
                    <a:pt x="1286" y="524"/>
                    <a:pt x="1453" y="358"/>
                    <a:pt x="1667" y="358"/>
                  </a:cubicBezTo>
                  <a:close/>
                  <a:moveTo>
                    <a:pt x="2834" y="1453"/>
                  </a:moveTo>
                  <a:lnTo>
                    <a:pt x="2977" y="4287"/>
                  </a:lnTo>
                  <a:lnTo>
                    <a:pt x="381" y="4287"/>
                  </a:lnTo>
                  <a:lnTo>
                    <a:pt x="572" y="1477"/>
                  </a:lnTo>
                  <a:lnTo>
                    <a:pt x="953" y="1477"/>
                  </a:lnTo>
                  <a:lnTo>
                    <a:pt x="953" y="1691"/>
                  </a:lnTo>
                  <a:cubicBezTo>
                    <a:pt x="953" y="1787"/>
                    <a:pt x="1048" y="1882"/>
                    <a:pt x="1143" y="1882"/>
                  </a:cubicBezTo>
                  <a:cubicBezTo>
                    <a:pt x="1215" y="1882"/>
                    <a:pt x="1310" y="1787"/>
                    <a:pt x="1310" y="1691"/>
                  </a:cubicBezTo>
                  <a:lnTo>
                    <a:pt x="1310" y="1453"/>
                  </a:lnTo>
                  <a:lnTo>
                    <a:pt x="2096" y="1453"/>
                  </a:lnTo>
                  <a:lnTo>
                    <a:pt x="2096" y="1667"/>
                  </a:lnTo>
                  <a:cubicBezTo>
                    <a:pt x="2096" y="1763"/>
                    <a:pt x="2168" y="1834"/>
                    <a:pt x="2263" y="1834"/>
                  </a:cubicBezTo>
                  <a:cubicBezTo>
                    <a:pt x="2358" y="1834"/>
                    <a:pt x="2429" y="1763"/>
                    <a:pt x="2429" y="1667"/>
                  </a:cubicBezTo>
                  <a:lnTo>
                    <a:pt x="2429" y="1453"/>
                  </a:lnTo>
                  <a:close/>
                  <a:moveTo>
                    <a:pt x="1667" y="0"/>
                  </a:moveTo>
                  <a:cubicBezTo>
                    <a:pt x="1239" y="0"/>
                    <a:pt x="929" y="334"/>
                    <a:pt x="929" y="739"/>
                  </a:cubicBezTo>
                  <a:lnTo>
                    <a:pt x="929" y="1120"/>
                  </a:lnTo>
                  <a:lnTo>
                    <a:pt x="548" y="1120"/>
                  </a:lnTo>
                  <a:cubicBezTo>
                    <a:pt x="358" y="1120"/>
                    <a:pt x="191" y="1286"/>
                    <a:pt x="191" y="1453"/>
                  </a:cubicBezTo>
                  <a:lnTo>
                    <a:pt x="0" y="4263"/>
                  </a:lnTo>
                  <a:cubicBezTo>
                    <a:pt x="0" y="4335"/>
                    <a:pt x="24" y="4454"/>
                    <a:pt x="96" y="4525"/>
                  </a:cubicBezTo>
                  <a:cubicBezTo>
                    <a:pt x="143" y="4573"/>
                    <a:pt x="239" y="4644"/>
                    <a:pt x="358" y="4644"/>
                  </a:cubicBezTo>
                  <a:lnTo>
                    <a:pt x="2953" y="4644"/>
                  </a:lnTo>
                  <a:cubicBezTo>
                    <a:pt x="3049" y="4644"/>
                    <a:pt x="3168" y="4597"/>
                    <a:pt x="3215" y="4525"/>
                  </a:cubicBezTo>
                  <a:cubicBezTo>
                    <a:pt x="3311" y="4430"/>
                    <a:pt x="3334" y="4335"/>
                    <a:pt x="3334" y="4263"/>
                  </a:cubicBezTo>
                  <a:lnTo>
                    <a:pt x="3168" y="1453"/>
                  </a:lnTo>
                  <a:cubicBezTo>
                    <a:pt x="3168" y="1286"/>
                    <a:pt x="2977" y="1120"/>
                    <a:pt x="2811" y="1120"/>
                  </a:cubicBezTo>
                  <a:lnTo>
                    <a:pt x="2406" y="1120"/>
                  </a:lnTo>
                  <a:lnTo>
                    <a:pt x="2406" y="739"/>
                  </a:lnTo>
                  <a:cubicBezTo>
                    <a:pt x="2406" y="334"/>
                    <a:pt x="2096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7" name="Google Shape;2547;p43"/>
          <p:cNvGrpSpPr/>
          <p:nvPr/>
        </p:nvGrpSpPr>
        <p:grpSpPr>
          <a:xfrm>
            <a:off x="1664878" y="3161887"/>
            <a:ext cx="613793" cy="527692"/>
            <a:chOff x="860940" y="2746477"/>
            <a:chExt cx="371883" cy="365691"/>
          </a:xfrm>
        </p:grpSpPr>
        <p:sp>
          <p:nvSpPr>
            <p:cNvPr id="2548" name="Google Shape;2548;p43"/>
            <p:cNvSpPr/>
            <p:nvPr/>
          </p:nvSpPr>
          <p:spPr>
            <a:xfrm>
              <a:off x="908191" y="3026302"/>
              <a:ext cx="30294" cy="28961"/>
            </a:xfrm>
            <a:custGeom>
              <a:rect b="b" l="l" r="r" t="t"/>
              <a:pathLst>
                <a:path extrusionOk="0" h="912" w="954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943757" y="3061836"/>
              <a:ext cx="30263" cy="28961"/>
            </a:xfrm>
            <a:custGeom>
              <a:rect b="b" l="l" r="r" t="t"/>
              <a:pathLst>
                <a:path extrusionOk="0" h="912" w="953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926355" y="3044085"/>
              <a:ext cx="29881" cy="28579"/>
            </a:xfrm>
            <a:custGeom>
              <a:rect b="b" l="l" r="r" t="t"/>
              <a:pathLst>
                <a:path extrusionOk="0" h="900" w="941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860940" y="2746477"/>
              <a:ext cx="371883" cy="365691"/>
            </a:xfrm>
            <a:custGeom>
              <a:rect b="b" l="l" r="r" t="t"/>
              <a:pathLst>
                <a:path extrusionOk="0" h="11516" w="11711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1070396" y="2832057"/>
              <a:ext cx="90406" cy="69035"/>
            </a:xfrm>
            <a:custGeom>
              <a:rect b="b" l="l" r="r" t="t"/>
              <a:pathLst>
                <a:path extrusionOk="0" h="2174" w="2847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43"/>
          <p:cNvGrpSpPr/>
          <p:nvPr/>
        </p:nvGrpSpPr>
        <p:grpSpPr>
          <a:xfrm>
            <a:off x="1724707" y="1194334"/>
            <a:ext cx="494133" cy="527697"/>
            <a:chOff x="6069423" y="2891892"/>
            <a:chExt cx="362321" cy="364231"/>
          </a:xfrm>
        </p:grpSpPr>
        <p:sp>
          <p:nvSpPr>
            <p:cNvPr id="2554" name="Google Shape;2554;p43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0" name="Google Shape;2560;p43"/>
          <p:cNvSpPr txBox="1"/>
          <p:nvPr>
            <p:ph idx="9" type="title"/>
          </p:nvPr>
        </p:nvSpPr>
        <p:spPr>
          <a:xfrm>
            <a:off x="6056727" y="18733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query language</a:t>
            </a:r>
            <a:endParaRPr/>
          </a:p>
        </p:txBody>
      </p:sp>
      <p:grpSp>
        <p:nvGrpSpPr>
          <p:cNvPr id="2561" name="Google Shape;2561;p43"/>
          <p:cNvGrpSpPr/>
          <p:nvPr/>
        </p:nvGrpSpPr>
        <p:grpSpPr>
          <a:xfrm>
            <a:off x="3960695" y="1215785"/>
            <a:ext cx="560691" cy="484801"/>
            <a:chOff x="6099375" y="2456075"/>
            <a:chExt cx="337684" cy="314194"/>
          </a:xfrm>
        </p:grpSpPr>
        <p:sp>
          <p:nvSpPr>
            <p:cNvPr id="2562" name="Google Shape;2562;p43"/>
            <p:cNvSpPr/>
            <p:nvPr/>
          </p:nvSpPr>
          <p:spPr>
            <a:xfrm>
              <a:off x="6099375" y="2456075"/>
              <a:ext cx="337684" cy="314194"/>
            </a:xfrm>
            <a:custGeom>
              <a:rect b="b" l="l" r="r" t="t"/>
              <a:pathLst>
                <a:path extrusionOk="0" h="9871" w="10609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6306652" y="2638748"/>
              <a:ext cx="59904" cy="59522"/>
            </a:xfrm>
            <a:custGeom>
              <a:rect b="b" l="l" r="r" t="t"/>
              <a:pathLst>
                <a:path extrusionOk="0" h="1870" w="1882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564" name="Google Shape;2564;p43"/>
          <p:cNvSpPr/>
          <p:nvPr/>
        </p:nvSpPr>
        <p:spPr>
          <a:xfrm>
            <a:off x="6802650" y="3239000"/>
            <a:ext cx="494138" cy="527696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43"/>
          <p:cNvSpPr txBox="1"/>
          <p:nvPr>
            <p:ph idx="14" type="title"/>
          </p:nvPr>
        </p:nvSpPr>
        <p:spPr>
          <a:xfrm>
            <a:off x="3285327" y="17146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Mashup</a:t>
            </a:r>
            <a:endParaRPr/>
          </a:p>
        </p:txBody>
      </p:sp>
      <p:grpSp>
        <p:nvGrpSpPr>
          <p:cNvPr id="2566" name="Google Shape;2566;p43"/>
          <p:cNvGrpSpPr/>
          <p:nvPr/>
        </p:nvGrpSpPr>
        <p:grpSpPr>
          <a:xfrm>
            <a:off x="3997993" y="3199621"/>
            <a:ext cx="560657" cy="572706"/>
            <a:chOff x="1749728" y="2894777"/>
            <a:chExt cx="386927" cy="363438"/>
          </a:xfrm>
        </p:grpSpPr>
        <p:sp>
          <p:nvSpPr>
            <p:cNvPr id="2567" name="Google Shape;2567;p43"/>
            <p:cNvSpPr/>
            <p:nvPr/>
          </p:nvSpPr>
          <p:spPr>
            <a:xfrm>
              <a:off x="1809595" y="3025333"/>
              <a:ext cx="97424" cy="32432"/>
            </a:xfrm>
            <a:custGeom>
              <a:rect b="b" l="l" r="r" t="t"/>
              <a:pathLst>
                <a:path extrusionOk="0" h="1019" w="3061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3"/>
            <p:cNvSpPr/>
            <p:nvPr/>
          </p:nvSpPr>
          <p:spPr>
            <a:xfrm>
              <a:off x="1749728" y="2974346"/>
              <a:ext cx="216777" cy="283869"/>
            </a:xfrm>
            <a:custGeom>
              <a:rect b="b" l="l" r="r" t="t"/>
              <a:pathLst>
                <a:path extrusionOk="0" h="8919" w="6811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3"/>
            <p:cNvSpPr/>
            <p:nvPr/>
          </p:nvSpPr>
          <p:spPr>
            <a:xfrm>
              <a:off x="1785725" y="3222186"/>
              <a:ext cx="11394" cy="35647"/>
            </a:xfrm>
            <a:custGeom>
              <a:rect b="b" l="l" r="r" t="t"/>
              <a:pathLst>
                <a:path extrusionOk="0" h="1120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3"/>
            <p:cNvSpPr/>
            <p:nvPr/>
          </p:nvSpPr>
          <p:spPr>
            <a:xfrm>
              <a:off x="1919114" y="3222186"/>
              <a:ext cx="11394" cy="35647"/>
            </a:xfrm>
            <a:custGeom>
              <a:rect b="b" l="l" r="r" t="t"/>
              <a:pathLst>
                <a:path extrusionOk="0" h="1120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3"/>
            <p:cNvSpPr/>
            <p:nvPr/>
          </p:nvSpPr>
          <p:spPr>
            <a:xfrm>
              <a:off x="1956257" y="2931156"/>
              <a:ext cx="180398" cy="188737"/>
            </a:xfrm>
            <a:custGeom>
              <a:rect b="b" l="l" r="r" t="t"/>
              <a:pathLst>
                <a:path extrusionOk="0" h="5930" w="5668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3"/>
            <p:cNvSpPr/>
            <p:nvPr/>
          </p:nvSpPr>
          <p:spPr>
            <a:xfrm>
              <a:off x="2027487" y="2894777"/>
              <a:ext cx="36029" cy="108786"/>
            </a:xfrm>
            <a:custGeom>
              <a:rect b="b" l="l" r="r" t="t"/>
              <a:pathLst>
                <a:path extrusionOk="0" h="3418" w="1132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3"/>
            <p:cNvSpPr/>
            <p:nvPr/>
          </p:nvSpPr>
          <p:spPr>
            <a:xfrm>
              <a:off x="2027487" y="3009992"/>
              <a:ext cx="36029" cy="36029"/>
            </a:xfrm>
            <a:custGeom>
              <a:rect b="b" l="l" r="r" t="t"/>
              <a:pathLst>
                <a:path extrusionOk="0" h="1132" w="1132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43"/>
          <p:cNvSpPr txBox="1"/>
          <p:nvPr>
            <p:ph idx="2" type="title"/>
          </p:nvPr>
        </p:nvSpPr>
        <p:spPr>
          <a:xfrm>
            <a:off x="978775" y="36895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2575" name="Google Shape;2575;p43"/>
          <p:cNvSpPr txBox="1"/>
          <p:nvPr>
            <p:ph idx="13" type="subTitle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Query Tuning and optimization</a:t>
            </a:r>
            <a:endParaRPr/>
          </a:p>
        </p:txBody>
      </p:sp>
      <p:sp>
        <p:nvSpPr>
          <p:cNvPr id="2576" name="Google Shape;2576;p43"/>
          <p:cNvSpPr txBox="1"/>
          <p:nvPr>
            <p:ph idx="2" type="title"/>
          </p:nvPr>
        </p:nvSpPr>
        <p:spPr>
          <a:xfrm>
            <a:off x="3285325" y="37723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&amp; UI</a:t>
            </a:r>
            <a:endParaRPr/>
          </a:p>
        </p:txBody>
      </p:sp>
      <p:sp>
        <p:nvSpPr>
          <p:cNvPr id="2577" name="Google Shape;2577;p43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43"/>
          <p:cNvSpPr txBox="1"/>
          <p:nvPr>
            <p:ph idx="5" type="title"/>
          </p:nvPr>
        </p:nvSpPr>
        <p:spPr>
          <a:xfrm>
            <a:off x="1348950" y="162825"/>
            <a:ext cx="15354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579" name="Google Shape;2579;p43"/>
          <p:cNvSpPr txBox="1"/>
          <p:nvPr>
            <p:ph type="title"/>
          </p:nvPr>
        </p:nvSpPr>
        <p:spPr>
          <a:xfrm>
            <a:off x="2583800" y="1628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CHALLENGES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44"/>
          <p:cNvSpPr/>
          <p:nvPr/>
        </p:nvSpPr>
        <p:spPr>
          <a:xfrm>
            <a:off x="2180100" y="2578775"/>
            <a:ext cx="4783800" cy="5561100"/>
          </a:xfrm>
          <a:prstGeom prst="chord">
            <a:avLst>
              <a:gd fmla="val 10808248" name="adj1"/>
              <a:gd fmla="val 5870" name="adj2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44"/>
          <p:cNvSpPr/>
          <p:nvPr/>
        </p:nvSpPr>
        <p:spPr>
          <a:xfrm flipH="1" rot="10800000">
            <a:off x="1332921" y="2965200"/>
            <a:ext cx="9804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4"/>
          <p:cNvSpPr/>
          <p:nvPr/>
        </p:nvSpPr>
        <p:spPr>
          <a:xfrm flipH="1" rot="10800000">
            <a:off x="1779853" y="1950750"/>
            <a:ext cx="11310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44"/>
          <p:cNvSpPr/>
          <p:nvPr/>
        </p:nvSpPr>
        <p:spPr>
          <a:xfrm flipH="1" rot="10800000">
            <a:off x="4070250" y="1252525"/>
            <a:ext cx="1022700" cy="11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4"/>
          <p:cNvSpPr/>
          <p:nvPr/>
        </p:nvSpPr>
        <p:spPr>
          <a:xfrm flipH="1" rot="10800000">
            <a:off x="6194374" y="1974450"/>
            <a:ext cx="1773900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4"/>
          <p:cNvSpPr/>
          <p:nvPr/>
        </p:nvSpPr>
        <p:spPr>
          <a:xfrm flipH="1" rot="10800000">
            <a:off x="6779678" y="2985275"/>
            <a:ext cx="16140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44"/>
          <p:cNvSpPr txBox="1"/>
          <p:nvPr/>
        </p:nvSpPr>
        <p:spPr>
          <a:xfrm>
            <a:off x="1057650" y="2130900"/>
            <a:ext cx="1938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Telegram bot is nice but has limitations lets add a website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1" name="Google Shape;2591;p44"/>
          <p:cNvSpPr txBox="1"/>
          <p:nvPr/>
        </p:nvSpPr>
        <p:spPr>
          <a:xfrm>
            <a:off x="3718275" y="1396375"/>
            <a:ext cx="1707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Add logging ability to the data pipelines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2" name="Google Shape;2592;p44"/>
          <p:cNvSpPr txBox="1"/>
          <p:nvPr/>
        </p:nvSpPr>
        <p:spPr>
          <a:xfrm>
            <a:off x="6147750" y="2254625"/>
            <a:ext cx="2513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Add product categories and product images 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3" name="Google Shape;2593;p44"/>
          <p:cNvSpPr txBox="1"/>
          <p:nvPr/>
        </p:nvSpPr>
        <p:spPr>
          <a:xfrm>
            <a:off x="728276" y="3145400"/>
            <a:ext cx="1707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Additional Retailers &amp; Branches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94" name="Google Shape;2594;p44"/>
          <p:cNvSpPr txBox="1"/>
          <p:nvPr/>
        </p:nvSpPr>
        <p:spPr>
          <a:xfrm>
            <a:off x="6784775" y="3145075"/>
            <a:ext cx="20754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Partner with retailers sharing data and using external api for mutual benefit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595" name="Google Shape;2595;p44"/>
          <p:cNvCxnSpPr>
            <a:endCxn id="2590" idx="3"/>
          </p:cNvCxnSpPr>
          <p:nvPr/>
        </p:nvCxnSpPr>
        <p:spPr>
          <a:xfrm flipH="1" rot="5400000">
            <a:off x="2914800" y="2471850"/>
            <a:ext cx="614700" cy="451800"/>
          </a:xfrm>
          <a:prstGeom prst="bentConnector2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96" name="Google Shape;2596;p44"/>
          <p:cNvCxnSpPr>
            <a:endCxn id="2592" idx="1"/>
          </p:cNvCxnSpPr>
          <p:nvPr/>
        </p:nvCxnSpPr>
        <p:spPr>
          <a:xfrm rot="-5400000">
            <a:off x="5610150" y="2579525"/>
            <a:ext cx="603000" cy="472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97" name="Google Shape;2597;p44"/>
          <p:cNvCxnSpPr/>
          <p:nvPr/>
        </p:nvCxnSpPr>
        <p:spPr>
          <a:xfrm rot="-5400000">
            <a:off x="4089300" y="2373475"/>
            <a:ext cx="965400" cy="2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98" name="Google Shape;2598;p44"/>
          <p:cNvCxnSpPr>
            <a:endCxn id="2593" idx="3"/>
          </p:cNvCxnSpPr>
          <p:nvPr/>
        </p:nvCxnSpPr>
        <p:spPr>
          <a:xfrm rot="10800000">
            <a:off x="2435576" y="3393200"/>
            <a:ext cx="531000" cy="229200"/>
          </a:xfrm>
          <a:prstGeom prst="bentConnector3">
            <a:avLst>
              <a:gd fmla="val -1935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9" name="Google Shape;2599;p44"/>
          <p:cNvCxnSpPr>
            <a:stCxn id="2600" idx="0"/>
            <a:endCxn id="2594" idx="1"/>
          </p:cNvCxnSpPr>
          <p:nvPr/>
        </p:nvCxnSpPr>
        <p:spPr>
          <a:xfrm flipH="1" rot="-5400000">
            <a:off x="6488920" y="3525551"/>
            <a:ext cx="158700" cy="432900"/>
          </a:xfrm>
          <a:prstGeom prst="bentConnector4">
            <a:avLst>
              <a:gd fmla="val -150047" name="adj1"/>
              <a:gd fmla="val -163591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1" name="Google Shape;2601;p44"/>
          <p:cNvSpPr txBox="1"/>
          <p:nvPr/>
        </p:nvSpPr>
        <p:spPr>
          <a:xfrm>
            <a:off x="1289300" y="1883100"/>
            <a:ext cx="1707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Improved UI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2" name="Google Shape;2602;p44"/>
          <p:cNvSpPr txBox="1"/>
          <p:nvPr/>
        </p:nvSpPr>
        <p:spPr>
          <a:xfrm>
            <a:off x="3718350" y="1148650"/>
            <a:ext cx="1707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Monitoring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3" name="Google Shape;2603;p44"/>
          <p:cNvSpPr txBox="1"/>
          <p:nvPr/>
        </p:nvSpPr>
        <p:spPr>
          <a:xfrm>
            <a:off x="6139500" y="1883100"/>
            <a:ext cx="1938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Data Enrichment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4" name="Google Shape;2604;p44"/>
          <p:cNvSpPr txBox="1"/>
          <p:nvPr/>
        </p:nvSpPr>
        <p:spPr>
          <a:xfrm>
            <a:off x="728125" y="2897550"/>
            <a:ext cx="1707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Scale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Out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5" name="Google Shape;2605;p44"/>
          <p:cNvSpPr txBox="1"/>
          <p:nvPr/>
        </p:nvSpPr>
        <p:spPr>
          <a:xfrm>
            <a:off x="6708525" y="2897350"/>
            <a:ext cx="2075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Collaborate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6" name="Google Shape;2606;p44"/>
          <p:cNvSpPr/>
          <p:nvPr/>
        </p:nvSpPr>
        <p:spPr>
          <a:xfrm flipH="1" rot="10800000">
            <a:off x="7377100" y="-125"/>
            <a:ext cx="1766861" cy="1004851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07" name="Google Shape;2607;p44"/>
          <p:cNvSpPr/>
          <p:nvPr/>
        </p:nvSpPr>
        <p:spPr>
          <a:xfrm rot="10800000">
            <a:off x="133" y="129"/>
            <a:ext cx="1775896" cy="1009823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608" name="Google Shape;2608;p44"/>
          <p:cNvGrpSpPr/>
          <p:nvPr/>
        </p:nvGrpSpPr>
        <p:grpSpPr>
          <a:xfrm>
            <a:off x="2322120" y="3635344"/>
            <a:ext cx="974660" cy="965396"/>
            <a:chOff x="2104025" y="2443226"/>
            <a:chExt cx="1007400" cy="997825"/>
          </a:xfrm>
        </p:grpSpPr>
        <p:sp>
          <p:nvSpPr>
            <p:cNvPr id="2609" name="Google Shape;2609;p44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1" name="Google Shape;2611;p44"/>
          <p:cNvGrpSpPr/>
          <p:nvPr/>
        </p:nvGrpSpPr>
        <p:grpSpPr>
          <a:xfrm>
            <a:off x="3163569" y="2857369"/>
            <a:ext cx="974660" cy="965396"/>
            <a:chOff x="2104025" y="2443226"/>
            <a:chExt cx="1007400" cy="997825"/>
          </a:xfrm>
        </p:grpSpPr>
        <p:sp>
          <p:nvSpPr>
            <p:cNvPr id="2612" name="Google Shape;2612;p44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4" name="Google Shape;2614;p44"/>
          <p:cNvGrpSpPr/>
          <p:nvPr/>
        </p:nvGrpSpPr>
        <p:grpSpPr>
          <a:xfrm>
            <a:off x="4084670" y="2390394"/>
            <a:ext cx="974660" cy="965396"/>
            <a:chOff x="2104025" y="2443226"/>
            <a:chExt cx="1007400" cy="997825"/>
          </a:xfrm>
        </p:grpSpPr>
        <p:sp>
          <p:nvSpPr>
            <p:cNvPr id="2615" name="Google Shape;2615;p44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7" name="Google Shape;2617;p44"/>
          <p:cNvGrpSpPr/>
          <p:nvPr/>
        </p:nvGrpSpPr>
        <p:grpSpPr>
          <a:xfrm>
            <a:off x="4965945" y="2857369"/>
            <a:ext cx="974660" cy="965396"/>
            <a:chOff x="2104025" y="2443226"/>
            <a:chExt cx="1007400" cy="997825"/>
          </a:xfrm>
        </p:grpSpPr>
        <p:sp>
          <p:nvSpPr>
            <p:cNvPr id="2618" name="Google Shape;2618;p44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0" name="Google Shape;2620;p44"/>
          <p:cNvGrpSpPr/>
          <p:nvPr/>
        </p:nvGrpSpPr>
        <p:grpSpPr>
          <a:xfrm>
            <a:off x="5847220" y="3635344"/>
            <a:ext cx="974660" cy="965396"/>
            <a:chOff x="2104025" y="2443226"/>
            <a:chExt cx="1007400" cy="997825"/>
          </a:xfrm>
        </p:grpSpPr>
        <p:sp>
          <p:nvSpPr>
            <p:cNvPr id="2621" name="Google Shape;2621;p44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4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44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44"/>
          <p:cNvSpPr txBox="1"/>
          <p:nvPr>
            <p:ph idx="4294967295" type="title"/>
          </p:nvPr>
        </p:nvSpPr>
        <p:spPr>
          <a:xfrm>
            <a:off x="1348950" y="1628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624" name="Google Shape;2624;p44"/>
          <p:cNvSpPr txBox="1"/>
          <p:nvPr>
            <p:ph type="title"/>
          </p:nvPr>
        </p:nvSpPr>
        <p:spPr>
          <a:xfrm>
            <a:off x="2583800" y="1628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NEXT STEPS</a:t>
            </a:r>
            <a:endParaRPr sz="2300"/>
          </a:p>
        </p:txBody>
      </p:sp>
      <p:sp>
        <p:nvSpPr>
          <p:cNvPr id="2625" name="Google Shape;2625;p44"/>
          <p:cNvSpPr/>
          <p:nvPr/>
        </p:nvSpPr>
        <p:spPr>
          <a:xfrm>
            <a:off x="2471432" y="3776180"/>
            <a:ext cx="676053" cy="60300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6" name="Google Shape;2626;p44"/>
          <p:cNvGrpSpPr/>
          <p:nvPr/>
        </p:nvGrpSpPr>
        <p:grpSpPr>
          <a:xfrm>
            <a:off x="5996533" y="3828260"/>
            <a:ext cx="676041" cy="579588"/>
            <a:chOff x="2661459" y="2015001"/>
            <a:chExt cx="322508" cy="273494"/>
          </a:xfrm>
        </p:grpSpPr>
        <p:sp>
          <p:nvSpPr>
            <p:cNvPr id="2627" name="Google Shape;2627;p44"/>
            <p:cNvSpPr/>
            <p:nvPr/>
          </p:nvSpPr>
          <p:spPr>
            <a:xfrm>
              <a:off x="2661459" y="2028878"/>
              <a:ext cx="322508" cy="259617"/>
            </a:xfrm>
            <a:custGeom>
              <a:rect b="b" l="l" r="r" t="t"/>
              <a:pathLst>
                <a:path extrusionOk="0" h="8157" w="10133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2946442" y="2015001"/>
              <a:ext cx="37525" cy="26799"/>
            </a:xfrm>
            <a:custGeom>
              <a:rect b="b" l="l" r="r" t="t"/>
              <a:pathLst>
                <a:path extrusionOk="0" h="842" w="1179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9" name="Google Shape;2629;p44"/>
          <p:cNvGrpSpPr/>
          <p:nvPr/>
        </p:nvGrpSpPr>
        <p:grpSpPr>
          <a:xfrm>
            <a:off x="3344977" y="3050279"/>
            <a:ext cx="589315" cy="579595"/>
            <a:chOff x="2611458" y="3816374"/>
            <a:chExt cx="426329" cy="332375"/>
          </a:xfrm>
        </p:grpSpPr>
        <p:sp>
          <p:nvSpPr>
            <p:cNvPr id="2630" name="Google Shape;2630;p44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0" name="Google Shape;2640;p44"/>
          <p:cNvGrpSpPr/>
          <p:nvPr/>
        </p:nvGrpSpPr>
        <p:grpSpPr>
          <a:xfrm>
            <a:off x="4312881" y="2508282"/>
            <a:ext cx="589337" cy="614705"/>
            <a:chOff x="861053" y="2414910"/>
            <a:chExt cx="362134" cy="363623"/>
          </a:xfrm>
        </p:grpSpPr>
        <p:sp>
          <p:nvSpPr>
            <p:cNvPr id="2641" name="Google Shape;2641;p44"/>
            <p:cNvSpPr/>
            <p:nvPr/>
          </p:nvSpPr>
          <p:spPr>
            <a:xfrm>
              <a:off x="965153" y="2609235"/>
              <a:ext cx="64912" cy="63677"/>
            </a:xfrm>
            <a:custGeom>
              <a:rect b="b" l="l" r="r" t="t"/>
              <a:pathLst>
                <a:path extrusionOk="0" h="2010" w="2049">
                  <a:moveTo>
                    <a:pt x="1382" y="1"/>
                  </a:moveTo>
                  <a:cubicBezTo>
                    <a:pt x="1337" y="1"/>
                    <a:pt x="1293" y="16"/>
                    <a:pt x="1263" y="45"/>
                  </a:cubicBezTo>
                  <a:lnTo>
                    <a:pt x="858" y="450"/>
                  </a:lnTo>
                  <a:cubicBezTo>
                    <a:pt x="798" y="510"/>
                    <a:pt x="798" y="629"/>
                    <a:pt x="858" y="688"/>
                  </a:cubicBezTo>
                  <a:cubicBezTo>
                    <a:pt x="888" y="718"/>
                    <a:pt x="932" y="733"/>
                    <a:pt x="977" y="733"/>
                  </a:cubicBezTo>
                  <a:cubicBezTo>
                    <a:pt x="1022" y="733"/>
                    <a:pt x="1066" y="718"/>
                    <a:pt x="1096" y="688"/>
                  </a:cubicBezTo>
                  <a:lnTo>
                    <a:pt x="1382" y="403"/>
                  </a:lnTo>
                  <a:lnTo>
                    <a:pt x="1620" y="641"/>
                  </a:lnTo>
                  <a:lnTo>
                    <a:pt x="656" y="1605"/>
                  </a:lnTo>
                  <a:lnTo>
                    <a:pt x="417" y="1367"/>
                  </a:lnTo>
                  <a:lnTo>
                    <a:pt x="620" y="1165"/>
                  </a:lnTo>
                  <a:cubicBezTo>
                    <a:pt x="679" y="1105"/>
                    <a:pt x="679" y="986"/>
                    <a:pt x="620" y="926"/>
                  </a:cubicBezTo>
                  <a:cubicBezTo>
                    <a:pt x="590" y="897"/>
                    <a:pt x="545" y="882"/>
                    <a:pt x="501" y="882"/>
                  </a:cubicBezTo>
                  <a:cubicBezTo>
                    <a:pt x="456" y="882"/>
                    <a:pt x="411" y="897"/>
                    <a:pt x="382" y="926"/>
                  </a:cubicBezTo>
                  <a:lnTo>
                    <a:pt x="60" y="1248"/>
                  </a:lnTo>
                  <a:cubicBezTo>
                    <a:pt x="1" y="1307"/>
                    <a:pt x="1" y="1427"/>
                    <a:pt x="60" y="1486"/>
                  </a:cubicBezTo>
                  <a:lnTo>
                    <a:pt x="537" y="1962"/>
                  </a:lnTo>
                  <a:cubicBezTo>
                    <a:pt x="560" y="1998"/>
                    <a:pt x="608" y="2010"/>
                    <a:pt x="656" y="2010"/>
                  </a:cubicBezTo>
                  <a:cubicBezTo>
                    <a:pt x="703" y="2010"/>
                    <a:pt x="739" y="1998"/>
                    <a:pt x="775" y="1962"/>
                  </a:cubicBezTo>
                  <a:lnTo>
                    <a:pt x="1977" y="760"/>
                  </a:lnTo>
                  <a:cubicBezTo>
                    <a:pt x="2049" y="676"/>
                    <a:pt x="2049" y="581"/>
                    <a:pt x="1977" y="522"/>
                  </a:cubicBezTo>
                  <a:lnTo>
                    <a:pt x="1501" y="45"/>
                  </a:lnTo>
                  <a:cubicBezTo>
                    <a:pt x="1471" y="16"/>
                    <a:pt x="1426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861053" y="2479854"/>
              <a:ext cx="298394" cy="298679"/>
            </a:xfrm>
            <a:custGeom>
              <a:rect b="b" l="l" r="r" t="t"/>
              <a:pathLst>
                <a:path extrusionOk="0" h="9428" w="9419">
                  <a:moveTo>
                    <a:pt x="6938" y="1115"/>
                  </a:moveTo>
                  <a:cubicBezTo>
                    <a:pt x="7280" y="1115"/>
                    <a:pt x="7617" y="1256"/>
                    <a:pt x="7883" y="1510"/>
                  </a:cubicBezTo>
                  <a:cubicBezTo>
                    <a:pt x="8156" y="1772"/>
                    <a:pt x="8287" y="2165"/>
                    <a:pt x="8275" y="2534"/>
                  </a:cubicBezTo>
                  <a:lnTo>
                    <a:pt x="6859" y="1117"/>
                  </a:lnTo>
                  <a:cubicBezTo>
                    <a:pt x="6885" y="1115"/>
                    <a:pt x="6912" y="1115"/>
                    <a:pt x="6938" y="1115"/>
                  </a:cubicBezTo>
                  <a:close/>
                  <a:moveTo>
                    <a:pt x="4799" y="2903"/>
                  </a:moveTo>
                  <a:lnTo>
                    <a:pt x="4954" y="3058"/>
                  </a:lnTo>
                  <a:lnTo>
                    <a:pt x="6335" y="4439"/>
                  </a:lnTo>
                  <a:lnTo>
                    <a:pt x="6490" y="4582"/>
                  </a:lnTo>
                  <a:lnTo>
                    <a:pt x="6311" y="4760"/>
                  </a:lnTo>
                  <a:lnTo>
                    <a:pt x="4620" y="3082"/>
                  </a:lnTo>
                  <a:lnTo>
                    <a:pt x="4799" y="2903"/>
                  </a:lnTo>
                  <a:close/>
                  <a:moveTo>
                    <a:pt x="751" y="7856"/>
                  </a:moveTo>
                  <a:lnTo>
                    <a:pt x="1525" y="8630"/>
                  </a:lnTo>
                  <a:lnTo>
                    <a:pt x="1156" y="9011"/>
                  </a:lnTo>
                  <a:lnTo>
                    <a:pt x="382" y="8237"/>
                  </a:lnTo>
                  <a:lnTo>
                    <a:pt x="751" y="7856"/>
                  </a:lnTo>
                  <a:close/>
                  <a:moveTo>
                    <a:pt x="5668" y="1"/>
                  </a:moveTo>
                  <a:cubicBezTo>
                    <a:pt x="5623" y="1"/>
                    <a:pt x="5579" y="16"/>
                    <a:pt x="5549" y="46"/>
                  </a:cubicBezTo>
                  <a:lnTo>
                    <a:pt x="5073" y="522"/>
                  </a:lnTo>
                  <a:cubicBezTo>
                    <a:pt x="5013" y="581"/>
                    <a:pt x="5013" y="700"/>
                    <a:pt x="5073" y="760"/>
                  </a:cubicBezTo>
                  <a:cubicBezTo>
                    <a:pt x="5102" y="790"/>
                    <a:pt x="5147" y="805"/>
                    <a:pt x="5192" y="805"/>
                  </a:cubicBezTo>
                  <a:cubicBezTo>
                    <a:pt x="5236" y="805"/>
                    <a:pt x="5281" y="790"/>
                    <a:pt x="5311" y="760"/>
                  </a:cubicBezTo>
                  <a:lnTo>
                    <a:pt x="5668" y="403"/>
                  </a:lnTo>
                  <a:lnTo>
                    <a:pt x="9014" y="3760"/>
                  </a:lnTo>
                  <a:lnTo>
                    <a:pt x="8549" y="4213"/>
                  </a:lnTo>
                  <a:cubicBezTo>
                    <a:pt x="8287" y="4487"/>
                    <a:pt x="7942" y="4618"/>
                    <a:pt x="7573" y="4618"/>
                  </a:cubicBezTo>
                  <a:cubicBezTo>
                    <a:pt x="7204" y="4618"/>
                    <a:pt x="6859" y="4475"/>
                    <a:pt x="6585" y="4213"/>
                  </a:cubicBezTo>
                  <a:lnTo>
                    <a:pt x="5906" y="3534"/>
                  </a:lnTo>
                  <a:lnTo>
                    <a:pt x="5216" y="2844"/>
                  </a:lnTo>
                  <a:cubicBezTo>
                    <a:pt x="4799" y="2427"/>
                    <a:pt x="4704" y="1796"/>
                    <a:pt x="4954" y="1260"/>
                  </a:cubicBezTo>
                  <a:cubicBezTo>
                    <a:pt x="5001" y="1165"/>
                    <a:pt x="4954" y="1081"/>
                    <a:pt x="4882" y="1034"/>
                  </a:cubicBezTo>
                  <a:cubicBezTo>
                    <a:pt x="4856" y="1020"/>
                    <a:pt x="4830" y="1015"/>
                    <a:pt x="4806" y="1015"/>
                  </a:cubicBezTo>
                  <a:cubicBezTo>
                    <a:pt x="4743" y="1015"/>
                    <a:pt x="4690" y="1054"/>
                    <a:pt x="4656" y="1105"/>
                  </a:cubicBezTo>
                  <a:cubicBezTo>
                    <a:pt x="4418" y="1593"/>
                    <a:pt x="4430" y="2165"/>
                    <a:pt x="4668" y="2629"/>
                  </a:cubicBezTo>
                  <a:lnTo>
                    <a:pt x="4299" y="2998"/>
                  </a:lnTo>
                  <a:cubicBezTo>
                    <a:pt x="4263" y="3022"/>
                    <a:pt x="4251" y="3070"/>
                    <a:pt x="4251" y="3117"/>
                  </a:cubicBezTo>
                  <a:cubicBezTo>
                    <a:pt x="4251" y="3165"/>
                    <a:pt x="4263" y="3201"/>
                    <a:pt x="4299" y="3236"/>
                  </a:cubicBezTo>
                  <a:lnTo>
                    <a:pt x="4442" y="3379"/>
                  </a:lnTo>
                  <a:lnTo>
                    <a:pt x="489" y="7344"/>
                  </a:lnTo>
                  <a:cubicBezTo>
                    <a:pt x="453" y="7368"/>
                    <a:pt x="441" y="7416"/>
                    <a:pt x="441" y="7463"/>
                  </a:cubicBezTo>
                  <a:cubicBezTo>
                    <a:pt x="441" y="7511"/>
                    <a:pt x="453" y="7547"/>
                    <a:pt x="489" y="7582"/>
                  </a:cubicBezTo>
                  <a:lnTo>
                    <a:pt x="548" y="7642"/>
                  </a:lnTo>
                  <a:lnTo>
                    <a:pt x="60" y="8130"/>
                  </a:lnTo>
                  <a:cubicBezTo>
                    <a:pt x="1" y="8189"/>
                    <a:pt x="1" y="8309"/>
                    <a:pt x="60" y="8368"/>
                  </a:cubicBezTo>
                  <a:lnTo>
                    <a:pt x="1072" y="9380"/>
                  </a:lnTo>
                  <a:cubicBezTo>
                    <a:pt x="1096" y="9416"/>
                    <a:pt x="1144" y="9428"/>
                    <a:pt x="1191" y="9428"/>
                  </a:cubicBezTo>
                  <a:cubicBezTo>
                    <a:pt x="1227" y="9428"/>
                    <a:pt x="1275" y="9404"/>
                    <a:pt x="1310" y="9380"/>
                  </a:cubicBezTo>
                  <a:lnTo>
                    <a:pt x="1798" y="8892"/>
                  </a:lnTo>
                  <a:lnTo>
                    <a:pt x="1858" y="8951"/>
                  </a:lnTo>
                  <a:cubicBezTo>
                    <a:pt x="1882" y="8975"/>
                    <a:pt x="1929" y="8987"/>
                    <a:pt x="1977" y="8987"/>
                  </a:cubicBezTo>
                  <a:cubicBezTo>
                    <a:pt x="2025" y="8987"/>
                    <a:pt x="2060" y="8975"/>
                    <a:pt x="2096" y="8951"/>
                  </a:cubicBezTo>
                  <a:lnTo>
                    <a:pt x="3251" y="7785"/>
                  </a:lnTo>
                  <a:cubicBezTo>
                    <a:pt x="3311" y="7725"/>
                    <a:pt x="3311" y="7606"/>
                    <a:pt x="3251" y="7547"/>
                  </a:cubicBezTo>
                  <a:cubicBezTo>
                    <a:pt x="3221" y="7517"/>
                    <a:pt x="3177" y="7502"/>
                    <a:pt x="3132" y="7502"/>
                  </a:cubicBezTo>
                  <a:cubicBezTo>
                    <a:pt x="3087" y="7502"/>
                    <a:pt x="3043" y="7517"/>
                    <a:pt x="3013" y="7547"/>
                  </a:cubicBezTo>
                  <a:lnTo>
                    <a:pt x="1977" y="8594"/>
                  </a:lnTo>
                  <a:lnTo>
                    <a:pt x="1918" y="8535"/>
                  </a:lnTo>
                  <a:lnTo>
                    <a:pt x="905" y="7523"/>
                  </a:lnTo>
                  <a:lnTo>
                    <a:pt x="846" y="7463"/>
                  </a:lnTo>
                  <a:lnTo>
                    <a:pt x="4680" y="3617"/>
                  </a:lnTo>
                  <a:lnTo>
                    <a:pt x="5835" y="4772"/>
                  </a:lnTo>
                  <a:lnTo>
                    <a:pt x="3489" y="7106"/>
                  </a:lnTo>
                  <a:cubicBezTo>
                    <a:pt x="3430" y="7166"/>
                    <a:pt x="3430" y="7285"/>
                    <a:pt x="3489" y="7344"/>
                  </a:cubicBezTo>
                  <a:cubicBezTo>
                    <a:pt x="3525" y="7368"/>
                    <a:pt x="3572" y="7392"/>
                    <a:pt x="3608" y="7392"/>
                  </a:cubicBezTo>
                  <a:cubicBezTo>
                    <a:pt x="3656" y="7392"/>
                    <a:pt x="3703" y="7368"/>
                    <a:pt x="3727" y="7344"/>
                  </a:cubicBezTo>
                  <a:lnTo>
                    <a:pt x="6073" y="5010"/>
                  </a:lnTo>
                  <a:lnTo>
                    <a:pt x="6216" y="5153"/>
                  </a:lnTo>
                  <a:cubicBezTo>
                    <a:pt x="6251" y="5189"/>
                    <a:pt x="6287" y="5201"/>
                    <a:pt x="6335" y="5201"/>
                  </a:cubicBezTo>
                  <a:cubicBezTo>
                    <a:pt x="6382" y="5201"/>
                    <a:pt x="6430" y="5189"/>
                    <a:pt x="6454" y="5153"/>
                  </a:cubicBezTo>
                  <a:lnTo>
                    <a:pt x="6811" y="4796"/>
                  </a:lnTo>
                  <a:cubicBezTo>
                    <a:pt x="7049" y="4915"/>
                    <a:pt x="7323" y="4975"/>
                    <a:pt x="7585" y="4975"/>
                  </a:cubicBezTo>
                  <a:cubicBezTo>
                    <a:pt x="8049" y="4975"/>
                    <a:pt x="8478" y="4796"/>
                    <a:pt x="8811" y="4475"/>
                  </a:cubicBezTo>
                  <a:lnTo>
                    <a:pt x="9383" y="3891"/>
                  </a:lnTo>
                  <a:cubicBezTo>
                    <a:pt x="9418" y="3784"/>
                    <a:pt x="9418" y="3677"/>
                    <a:pt x="9359" y="3617"/>
                  </a:cubicBezTo>
                  <a:lnTo>
                    <a:pt x="8573" y="2832"/>
                  </a:lnTo>
                  <a:cubicBezTo>
                    <a:pt x="8704" y="2272"/>
                    <a:pt x="8537" y="1689"/>
                    <a:pt x="8121" y="1284"/>
                  </a:cubicBezTo>
                  <a:cubicBezTo>
                    <a:pt x="7809" y="972"/>
                    <a:pt x="7384" y="795"/>
                    <a:pt x="6956" y="795"/>
                  </a:cubicBezTo>
                  <a:cubicBezTo>
                    <a:pt x="6827" y="795"/>
                    <a:pt x="6699" y="810"/>
                    <a:pt x="6573" y="843"/>
                  </a:cubicBezTo>
                  <a:lnTo>
                    <a:pt x="5787" y="46"/>
                  </a:lnTo>
                  <a:cubicBezTo>
                    <a:pt x="5757" y="16"/>
                    <a:pt x="5713" y="1"/>
                    <a:pt x="5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1128875" y="2455366"/>
              <a:ext cx="54711" cy="53856"/>
            </a:xfrm>
            <a:custGeom>
              <a:rect b="b" l="l" r="r" t="t"/>
              <a:pathLst>
                <a:path extrusionOk="0" h="1700" w="1727">
                  <a:moveTo>
                    <a:pt x="1548" y="0"/>
                  </a:moveTo>
                  <a:cubicBezTo>
                    <a:pt x="1503" y="0"/>
                    <a:pt x="1459" y="15"/>
                    <a:pt x="1429" y="45"/>
                  </a:cubicBezTo>
                  <a:lnTo>
                    <a:pt x="60" y="1414"/>
                  </a:lnTo>
                  <a:cubicBezTo>
                    <a:pt x="0" y="1473"/>
                    <a:pt x="0" y="1592"/>
                    <a:pt x="60" y="1652"/>
                  </a:cubicBezTo>
                  <a:cubicBezTo>
                    <a:pt x="83" y="1688"/>
                    <a:pt x="131" y="1700"/>
                    <a:pt x="179" y="1700"/>
                  </a:cubicBezTo>
                  <a:cubicBezTo>
                    <a:pt x="214" y="1700"/>
                    <a:pt x="262" y="1688"/>
                    <a:pt x="298" y="1652"/>
                  </a:cubicBezTo>
                  <a:lnTo>
                    <a:pt x="1667" y="283"/>
                  </a:lnTo>
                  <a:cubicBezTo>
                    <a:pt x="1726" y="223"/>
                    <a:pt x="1726" y="104"/>
                    <a:pt x="1667" y="45"/>
                  </a:cubicBezTo>
                  <a:cubicBezTo>
                    <a:pt x="1637" y="15"/>
                    <a:pt x="1592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1099445" y="2414910"/>
              <a:ext cx="10581" cy="71692"/>
            </a:xfrm>
            <a:custGeom>
              <a:rect b="b" l="l" r="r" t="t"/>
              <a:pathLst>
                <a:path extrusionOk="0" h="226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2096"/>
                  </a:lnTo>
                  <a:cubicBezTo>
                    <a:pt x="0" y="2191"/>
                    <a:pt x="72" y="2262"/>
                    <a:pt x="167" y="2262"/>
                  </a:cubicBezTo>
                  <a:cubicBezTo>
                    <a:pt x="250" y="2262"/>
                    <a:pt x="334" y="2191"/>
                    <a:pt x="334" y="2096"/>
                  </a:cubicBezTo>
                  <a:lnTo>
                    <a:pt x="334" y="167"/>
                  </a:lnTo>
                  <a:cubicBezTo>
                    <a:pt x="334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1151495" y="2528420"/>
              <a:ext cx="71692" cy="10613"/>
            </a:xfrm>
            <a:custGeom>
              <a:rect b="b" l="l" r="r" t="t"/>
              <a:pathLst>
                <a:path extrusionOk="0" h="335" w="2263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2096" y="334"/>
                  </a:lnTo>
                  <a:cubicBezTo>
                    <a:pt x="2179" y="334"/>
                    <a:pt x="2263" y="263"/>
                    <a:pt x="2263" y="168"/>
                  </a:cubicBezTo>
                  <a:cubicBezTo>
                    <a:pt x="2263" y="84"/>
                    <a:pt x="2203" y="1"/>
                    <a:pt x="2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6" name="Google Shape;2646;p44"/>
          <p:cNvGrpSpPr/>
          <p:nvPr/>
        </p:nvGrpSpPr>
        <p:grpSpPr>
          <a:xfrm>
            <a:off x="5182593" y="3050335"/>
            <a:ext cx="541269" cy="658509"/>
            <a:chOff x="1367060" y="2422129"/>
            <a:chExt cx="269261" cy="352050"/>
          </a:xfrm>
        </p:grpSpPr>
        <p:sp>
          <p:nvSpPr>
            <p:cNvPr id="2647" name="Google Shape;2647;p44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4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4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4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4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4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4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4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4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4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4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4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4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45"/>
          <p:cNvSpPr/>
          <p:nvPr/>
        </p:nvSpPr>
        <p:spPr>
          <a:xfrm>
            <a:off x="3390575" y="1058225"/>
            <a:ext cx="2443800" cy="39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45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667" name="Google Shape;2667;p45"/>
          <p:cNvSpPr txBox="1"/>
          <p:nvPr>
            <p:ph idx="1" type="subTitle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Do you have any questions?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Try our bot search telegram for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“Best shopping cart”</a:t>
            </a:r>
            <a:endParaRPr sz="2000"/>
          </a:p>
        </p:txBody>
      </p:sp>
      <p:pic>
        <p:nvPicPr>
          <p:cNvPr id="2668" name="Google Shape;26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75" y="185075"/>
            <a:ext cx="1990725" cy="2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29" y="1704550"/>
            <a:ext cx="1807525" cy="203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0" name="Google Shape;2670;p45"/>
          <p:cNvGrpSpPr/>
          <p:nvPr/>
        </p:nvGrpSpPr>
        <p:grpSpPr>
          <a:xfrm>
            <a:off x="1281966" y="680623"/>
            <a:ext cx="593164" cy="1161172"/>
            <a:chOff x="4921825" y="870250"/>
            <a:chExt cx="407925" cy="798550"/>
          </a:xfrm>
        </p:grpSpPr>
        <p:sp>
          <p:nvSpPr>
            <p:cNvPr id="2671" name="Google Shape;2671;p4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45"/>
          <p:cNvGrpSpPr/>
          <p:nvPr/>
        </p:nvGrpSpPr>
        <p:grpSpPr>
          <a:xfrm>
            <a:off x="7454166" y="3576223"/>
            <a:ext cx="593164" cy="1161172"/>
            <a:chOff x="4921825" y="870250"/>
            <a:chExt cx="407925" cy="798550"/>
          </a:xfrm>
        </p:grpSpPr>
        <p:sp>
          <p:nvSpPr>
            <p:cNvPr id="2702" name="Google Shape;2702;p4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3" name="Google Shape;2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016" y="-2"/>
            <a:ext cx="2489475" cy="31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26"/>
          <p:cNvSpPr txBox="1"/>
          <p:nvPr>
            <p:ph idx="4294967295" type="body"/>
          </p:nvPr>
        </p:nvSpPr>
        <p:spPr>
          <a:xfrm>
            <a:off x="249125" y="1816375"/>
            <a:ext cx="7199100" cy="3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" sz="1600"/>
              <a:t>Israel in 2023 is an expensive </a:t>
            </a:r>
            <a:r>
              <a:rPr lang="en" sz="1600"/>
              <a:t>country</a:t>
            </a:r>
            <a:r>
              <a:rPr lang="en" sz="1600"/>
              <a:t> to live in, annual </a:t>
            </a:r>
            <a:r>
              <a:rPr lang="en" sz="1600"/>
              <a:t>inflation</a:t>
            </a:r>
            <a:r>
              <a:rPr lang="en" sz="1600"/>
              <a:t> rate rose by 5.3% 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" sz="1600"/>
              <a:t>The </a:t>
            </a:r>
            <a:r>
              <a:rPr lang="en" sz="1600"/>
              <a:t>inflation</a:t>
            </a:r>
            <a:r>
              <a:rPr lang="en" sz="1600"/>
              <a:t> was felt in the food industry, unlike other products, food is essential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" sz="1600"/>
              <a:t>Tools for price comparison have become essential, </a:t>
            </a:r>
            <a:r>
              <a:rPr lang="en" sz="1600"/>
              <a:t>particularly</a:t>
            </a:r>
            <a:r>
              <a:rPr lang="en" sz="1600"/>
              <a:t> in food industry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As we </a:t>
            </a:r>
            <a:r>
              <a:rPr lang="en" sz="1600"/>
              <a:t>didn't</a:t>
            </a:r>
            <a:r>
              <a:rPr lang="en" sz="1600"/>
              <a:t> find a convenient tool dedicated to the Israeli market </a:t>
            </a:r>
            <a:r>
              <a:rPr lang="en" sz="1600"/>
              <a:t>we’ve decided to create one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235" name="Google Shape;2235;p26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26"/>
          <p:cNvSpPr txBox="1"/>
          <p:nvPr>
            <p:ph idx="4294967295"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PROJECT OVERVIEW</a:t>
            </a:r>
            <a:endParaRPr sz="100"/>
          </a:p>
        </p:txBody>
      </p:sp>
      <p:sp>
        <p:nvSpPr>
          <p:cNvPr id="2237" name="Google Shape;2237;p26"/>
          <p:cNvSpPr txBox="1"/>
          <p:nvPr>
            <p:ph idx="4294967295" type="title"/>
          </p:nvPr>
        </p:nvSpPr>
        <p:spPr>
          <a:xfrm>
            <a:off x="1348950" y="1628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2" name="Google Shape;2242;p27"/>
          <p:cNvCxnSpPr>
            <a:endCxn id="2243" idx="3"/>
          </p:cNvCxnSpPr>
          <p:nvPr/>
        </p:nvCxnSpPr>
        <p:spPr>
          <a:xfrm rot="10800000">
            <a:off x="5789041" y="2589579"/>
            <a:ext cx="320400" cy="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44" name="Google Shape;2244;p27"/>
          <p:cNvCxnSpPr>
            <a:endCxn id="2245" idx="1"/>
          </p:cNvCxnSpPr>
          <p:nvPr/>
        </p:nvCxnSpPr>
        <p:spPr>
          <a:xfrm>
            <a:off x="2535570" y="3854769"/>
            <a:ext cx="855600" cy="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46" name="Google Shape;2246;p27"/>
          <p:cNvCxnSpPr>
            <a:stCxn id="2247" idx="1"/>
          </p:cNvCxnSpPr>
          <p:nvPr/>
        </p:nvCxnSpPr>
        <p:spPr>
          <a:xfrm flipH="1">
            <a:off x="2504325" y="2589581"/>
            <a:ext cx="861900" cy="1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48" name="Google Shape;2248;p27"/>
          <p:cNvSpPr/>
          <p:nvPr/>
        </p:nvSpPr>
        <p:spPr>
          <a:xfrm flipH="1" rot="10800000">
            <a:off x="1139175" y="2527150"/>
            <a:ext cx="11838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27"/>
          <p:cNvSpPr txBox="1"/>
          <p:nvPr>
            <p:ph idx="4294967295" type="ctrTitle"/>
          </p:nvPr>
        </p:nvSpPr>
        <p:spPr>
          <a:xfrm>
            <a:off x="271049" y="2316859"/>
            <a:ext cx="18015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Analysis</a:t>
            </a:r>
            <a:endParaRPr sz="1800"/>
          </a:p>
        </p:txBody>
      </p:sp>
      <p:sp>
        <p:nvSpPr>
          <p:cNvPr id="2250" name="Google Shape;2250;p27"/>
          <p:cNvSpPr txBox="1"/>
          <p:nvPr>
            <p:ph idx="4294967295" type="subTitle"/>
          </p:nvPr>
        </p:nvSpPr>
        <p:spPr>
          <a:xfrm>
            <a:off x="1032976" y="2656525"/>
            <a:ext cx="2017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Store the data and allow users to conduct historical pricing analysis</a:t>
            </a:r>
            <a:endParaRPr/>
          </a:p>
        </p:txBody>
      </p:sp>
      <p:sp>
        <p:nvSpPr>
          <p:cNvPr id="2251" name="Google Shape;2251;p27"/>
          <p:cNvSpPr/>
          <p:nvPr/>
        </p:nvSpPr>
        <p:spPr>
          <a:xfrm flipH="1" rot="10800000">
            <a:off x="1378150" y="3848825"/>
            <a:ext cx="1075200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27"/>
          <p:cNvSpPr txBox="1"/>
          <p:nvPr>
            <p:ph idx="4294967295" type="ctrTitle"/>
          </p:nvPr>
        </p:nvSpPr>
        <p:spPr>
          <a:xfrm>
            <a:off x="706292" y="3638534"/>
            <a:ext cx="18015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Geo-friendly</a:t>
            </a:r>
            <a:endParaRPr sz="1800"/>
          </a:p>
        </p:txBody>
      </p:sp>
      <p:sp>
        <p:nvSpPr>
          <p:cNvPr id="2253" name="Google Shape;2253;p27"/>
          <p:cNvSpPr txBox="1"/>
          <p:nvPr>
            <p:ph idx="4294967295" type="subTitle"/>
          </p:nvPr>
        </p:nvSpPr>
        <p:spPr>
          <a:xfrm>
            <a:off x="1100126" y="3978200"/>
            <a:ext cx="20172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 the best prices in a location </a:t>
            </a:r>
            <a:r>
              <a:rPr lang="en"/>
              <a:t>convenient</a:t>
            </a:r>
            <a:r>
              <a:rPr lang="en"/>
              <a:t>  to the users</a:t>
            </a:r>
            <a:endParaRPr/>
          </a:p>
        </p:txBody>
      </p:sp>
      <p:sp>
        <p:nvSpPr>
          <p:cNvPr id="2254" name="Google Shape;2254;p27"/>
          <p:cNvSpPr/>
          <p:nvPr/>
        </p:nvSpPr>
        <p:spPr>
          <a:xfrm flipH="1" rot="10800000">
            <a:off x="6112450" y="3840635"/>
            <a:ext cx="7044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27"/>
          <p:cNvSpPr txBox="1"/>
          <p:nvPr>
            <p:ph idx="4294967295" type="ctrTitle"/>
          </p:nvPr>
        </p:nvSpPr>
        <p:spPr>
          <a:xfrm>
            <a:off x="6082351" y="3630350"/>
            <a:ext cx="22647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Smart </a:t>
            </a:r>
            <a:r>
              <a:rPr lang="en" sz="1800"/>
              <a:t>consumerism</a:t>
            </a:r>
            <a:endParaRPr sz="1800"/>
          </a:p>
        </p:txBody>
      </p:sp>
      <p:grpSp>
        <p:nvGrpSpPr>
          <p:cNvPr id="2256" name="Google Shape;2256;p27"/>
          <p:cNvGrpSpPr/>
          <p:nvPr/>
        </p:nvGrpSpPr>
        <p:grpSpPr>
          <a:xfrm>
            <a:off x="3346042" y="3206854"/>
            <a:ext cx="1273454" cy="1261351"/>
            <a:chOff x="2104025" y="2443226"/>
            <a:chExt cx="1007400" cy="997825"/>
          </a:xfrm>
        </p:grpSpPr>
        <p:sp>
          <p:nvSpPr>
            <p:cNvPr id="2257" name="Google Shape;2257;p27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8" name="Google Shape;2258;p27"/>
          <p:cNvGrpSpPr/>
          <p:nvPr/>
        </p:nvGrpSpPr>
        <p:grpSpPr>
          <a:xfrm>
            <a:off x="4524504" y="3201879"/>
            <a:ext cx="1273454" cy="1261351"/>
            <a:chOff x="2104025" y="2443226"/>
            <a:chExt cx="1007400" cy="997825"/>
          </a:xfrm>
        </p:grpSpPr>
        <p:sp>
          <p:nvSpPr>
            <p:cNvPr id="2259" name="Google Shape;2259;p27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1" name="Google Shape;2261;p27"/>
          <p:cNvGrpSpPr/>
          <p:nvPr/>
        </p:nvGrpSpPr>
        <p:grpSpPr>
          <a:xfrm>
            <a:off x="4850423" y="3522633"/>
            <a:ext cx="621617" cy="619843"/>
            <a:chOff x="6707406" y="2945444"/>
            <a:chExt cx="398498" cy="397361"/>
          </a:xfrm>
        </p:grpSpPr>
        <p:sp>
          <p:nvSpPr>
            <p:cNvPr id="2262" name="Google Shape;2262;p27"/>
            <p:cNvSpPr/>
            <p:nvPr/>
          </p:nvSpPr>
          <p:spPr>
            <a:xfrm>
              <a:off x="6707406" y="2945444"/>
              <a:ext cx="322803" cy="296935"/>
            </a:xfrm>
            <a:custGeom>
              <a:rect b="b" l="l" r="r" t="t"/>
              <a:pathLst>
                <a:path extrusionOk="0" h="8873" w="9646">
                  <a:moveTo>
                    <a:pt x="4418" y="374"/>
                  </a:moveTo>
                  <a:cubicBezTo>
                    <a:pt x="4451" y="374"/>
                    <a:pt x="4478" y="395"/>
                    <a:pt x="4525" y="395"/>
                  </a:cubicBezTo>
                  <a:cubicBezTo>
                    <a:pt x="4597" y="442"/>
                    <a:pt x="4668" y="562"/>
                    <a:pt x="4597" y="657"/>
                  </a:cubicBezTo>
                  <a:lnTo>
                    <a:pt x="3025" y="3800"/>
                  </a:lnTo>
                  <a:cubicBezTo>
                    <a:pt x="2974" y="3869"/>
                    <a:pt x="2898" y="3925"/>
                    <a:pt x="2833" y="3925"/>
                  </a:cubicBezTo>
                  <a:cubicBezTo>
                    <a:pt x="2807" y="3925"/>
                    <a:pt x="2783" y="3916"/>
                    <a:pt x="2763" y="3896"/>
                  </a:cubicBezTo>
                  <a:cubicBezTo>
                    <a:pt x="2668" y="3848"/>
                    <a:pt x="2644" y="3729"/>
                    <a:pt x="2668" y="3634"/>
                  </a:cubicBezTo>
                  <a:lnTo>
                    <a:pt x="4240" y="466"/>
                  </a:lnTo>
                  <a:cubicBezTo>
                    <a:pt x="4287" y="419"/>
                    <a:pt x="4311" y="395"/>
                    <a:pt x="4359" y="395"/>
                  </a:cubicBezTo>
                  <a:cubicBezTo>
                    <a:pt x="4382" y="379"/>
                    <a:pt x="4401" y="374"/>
                    <a:pt x="4418" y="374"/>
                  </a:cubicBezTo>
                  <a:close/>
                  <a:moveTo>
                    <a:pt x="5192" y="371"/>
                  </a:moveTo>
                  <a:cubicBezTo>
                    <a:pt x="5264" y="371"/>
                    <a:pt x="5359" y="395"/>
                    <a:pt x="5383" y="466"/>
                  </a:cubicBezTo>
                  <a:lnTo>
                    <a:pt x="6954" y="3634"/>
                  </a:lnTo>
                  <a:cubicBezTo>
                    <a:pt x="6978" y="3729"/>
                    <a:pt x="6954" y="3848"/>
                    <a:pt x="6859" y="3896"/>
                  </a:cubicBezTo>
                  <a:cubicBezTo>
                    <a:pt x="6838" y="3916"/>
                    <a:pt x="6813" y="3925"/>
                    <a:pt x="6786" y="3925"/>
                  </a:cubicBezTo>
                  <a:cubicBezTo>
                    <a:pt x="6722" y="3925"/>
                    <a:pt x="6648" y="3875"/>
                    <a:pt x="6597" y="3824"/>
                  </a:cubicBezTo>
                  <a:lnTo>
                    <a:pt x="5025" y="657"/>
                  </a:lnTo>
                  <a:cubicBezTo>
                    <a:pt x="4954" y="562"/>
                    <a:pt x="5025" y="442"/>
                    <a:pt x="5121" y="395"/>
                  </a:cubicBezTo>
                  <a:cubicBezTo>
                    <a:pt x="5144" y="395"/>
                    <a:pt x="5168" y="371"/>
                    <a:pt x="5192" y="371"/>
                  </a:cubicBezTo>
                  <a:close/>
                  <a:moveTo>
                    <a:pt x="4811" y="1014"/>
                  </a:moveTo>
                  <a:lnTo>
                    <a:pt x="6264" y="3943"/>
                  </a:lnTo>
                  <a:cubicBezTo>
                    <a:pt x="6311" y="3991"/>
                    <a:pt x="6335" y="4015"/>
                    <a:pt x="6359" y="4086"/>
                  </a:cubicBezTo>
                  <a:lnTo>
                    <a:pt x="3263" y="4086"/>
                  </a:lnTo>
                  <a:cubicBezTo>
                    <a:pt x="3287" y="4038"/>
                    <a:pt x="3335" y="3991"/>
                    <a:pt x="3358" y="3943"/>
                  </a:cubicBezTo>
                  <a:lnTo>
                    <a:pt x="3477" y="3657"/>
                  </a:lnTo>
                  <a:lnTo>
                    <a:pt x="5406" y="3657"/>
                  </a:lnTo>
                  <a:cubicBezTo>
                    <a:pt x="5502" y="3657"/>
                    <a:pt x="5597" y="3586"/>
                    <a:pt x="5597" y="3491"/>
                  </a:cubicBezTo>
                  <a:cubicBezTo>
                    <a:pt x="5597" y="3395"/>
                    <a:pt x="5502" y="3300"/>
                    <a:pt x="5406" y="3300"/>
                  </a:cubicBezTo>
                  <a:lnTo>
                    <a:pt x="3620" y="3300"/>
                  </a:lnTo>
                  <a:lnTo>
                    <a:pt x="4811" y="1014"/>
                  </a:lnTo>
                  <a:close/>
                  <a:moveTo>
                    <a:pt x="9098" y="3681"/>
                  </a:moveTo>
                  <a:cubicBezTo>
                    <a:pt x="9217" y="3681"/>
                    <a:pt x="9312" y="3776"/>
                    <a:pt x="9312" y="3896"/>
                  </a:cubicBezTo>
                  <a:cubicBezTo>
                    <a:pt x="9288" y="3991"/>
                    <a:pt x="9193" y="4086"/>
                    <a:pt x="9098" y="4086"/>
                  </a:cubicBezTo>
                  <a:lnTo>
                    <a:pt x="7169" y="4086"/>
                  </a:lnTo>
                  <a:cubicBezTo>
                    <a:pt x="7264" y="3967"/>
                    <a:pt x="7312" y="3848"/>
                    <a:pt x="7312" y="3681"/>
                  </a:cubicBezTo>
                  <a:close/>
                  <a:moveTo>
                    <a:pt x="2406" y="4443"/>
                  </a:moveTo>
                  <a:lnTo>
                    <a:pt x="2501" y="5563"/>
                  </a:lnTo>
                  <a:lnTo>
                    <a:pt x="905" y="5563"/>
                  </a:lnTo>
                  <a:lnTo>
                    <a:pt x="739" y="4443"/>
                  </a:lnTo>
                  <a:close/>
                  <a:moveTo>
                    <a:pt x="4668" y="4443"/>
                  </a:moveTo>
                  <a:lnTo>
                    <a:pt x="4668" y="5563"/>
                  </a:lnTo>
                  <a:lnTo>
                    <a:pt x="2882" y="5563"/>
                  </a:lnTo>
                  <a:lnTo>
                    <a:pt x="2787" y="4443"/>
                  </a:lnTo>
                  <a:close/>
                  <a:moveTo>
                    <a:pt x="6859" y="4443"/>
                  </a:moveTo>
                  <a:lnTo>
                    <a:pt x="6740" y="5563"/>
                  </a:lnTo>
                  <a:lnTo>
                    <a:pt x="5002" y="5563"/>
                  </a:lnTo>
                  <a:lnTo>
                    <a:pt x="5002" y="4443"/>
                  </a:lnTo>
                  <a:close/>
                  <a:moveTo>
                    <a:pt x="8860" y="4443"/>
                  </a:moveTo>
                  <a:lnTo>
                    <a:pt x="8693" y="5563"/>
                  </a:lnTo>
                  <a:lnTo>
                    <a:pt x="7097" y="5563"/>
                  </a:lnTo>
                  <a:lnTo>
                    <a:pt x="7192" y="4443"/>
                  </a:lnTo>
                  <a:close/>
                  <a:moveTo>
                    <a:pt x="2549" y="5920"/>
                  </a:moveTo>
                  <a:lnTo>
                    <a:pt x="2644" y="7063"/>
                  </a:lnTo>
                  <a:lnTo>
                    <a:pt x="1191" y="7063"/>
                  </a:lnTo>
                  <a:lnTo>
                    <a:pt x="1001" y="5920"/>
                  </a:lnTo>
                  <a:close/>
                  <a:moveTo>
                    <a:pt x="4644" y="5920"/>
                  </a:moveTo>
                  <a:lnTo>
                    <a:pt x="4644" y="7063"/>
                  </a:lnTo>
                  <a:lnTo>
                    <a:pt x="3001" y="7063"/>
                  </a:lnTo>
                  <a:lnTo>
                    <a:pt x="2906" y="5920"/>
                  </a:lnTo>
                  <a:close/>
                  <a:moveTo>
                    <a:pt x="2644" y="7372"/>
                  </a:moveTo>
                  <a:lnTo>
                    <a:pt x="2739" y="8516"/>
                  </a:lnTo>
                  <a:lnTo>
                    <a:pt x="1739" y="8516"/>
                  </a:lnTo>
                  <a:lnTo>
                    <a:pt x="1739" y="8539"/>
                  </a:lnTo>
                  <a:cubicBezTo>
                    <a:pt x="1572" y="8539"/>
                    <a:pt x="1382" y="8396"/>
                    <a:pt x="1358" y="8230"/>
                  </a:cubicBezTo>
                  <a:lnTo>
                    <a:pt x="1215" y="7372"/>
                  </a:lnTo>
                  <a:close/>
                  <a:moveTo>
                    <a:pt x="4644" y="7420"/>
                  </a:moveTo>
                  <a:lnTo>
                    <a:pt x="4644" y="8539"/>
                  </a:lnTo>
                  <a:lnTo>
                    <a:pt x="3120" y="8539"/>
                  </a:lnTo>
                  <a:lnTo>
                    <a:pt x="3025" y="7420"/>
                  </a:lnTo>
                  <a:close/>
                  <a:moveTo>
                    <a:pt x="5171" y="0"/>
                  </a:moveTo>
                  <a:cubicBezTo>
                    <a:pt x="5089" y="0"/>
                    <a:pt x="5007" y="20"/>
                    <a:pt x="4930" y="61"/>
                  </a:cubicBezTo>
                  <a:cubicBezTo>
                    <a:pt x="4882" y="85"/>
                    <a:pt x="4835" y="109"/>
                    <a:pt x="4811" y="157"/>
                  </a:cubicBezTo>
                  <a:cubicBezTo>
                    <a:pt x="4787" y="109"/>
                    <a:pt x="4716" y="85"/>
                    <a:pt x="4692" y="61"/>
                  </a:cubicBezTo>
                  <a:cubicBezTo>
                    <a:pt x="4617" y="31"/>
                    <a:pt x="4532" y="1"/>
                    <a:pt x="4444" y="1"/>
                  </a:cubicBezTo>
                  <a:cubicBezTo>
                    <a:pt x="4392" y="1"/>
                    <a:pt x="4340" y="11"/>
                    <a:pt x="4287" y="38"/>
                  </a:cubicBezTo>
                  <a:cubicBezTo>
                    <a:pt x="4120" y="85"/>
                    <a:pt x="4049" y="180"/>
                    <a:pt x="3954" y="300"/>
                  </a:cubicBezTo>
                  <a:lnTo>
                    <a:pt x="2382" y="3443"/>
                  </a:lnTo>
                  <a:cubicBezTo>
                    <a:pt x="2263" y="3657"/>
                    <a:pt x="2311" y="3943"/>
                    <a:pt x="2453" y="4086"/>
                  </a:cubicBezTo>
                  <a:lnTo>
                    <a:pt x="524" y="4086"/>
                  </a:lnTo>
                  <a:cubicBezTo>
                    <a:pt x="405" y="4086"/>
                    <a:pt x="310" y="3991"/>
                    <a:pt x="310" y="3872"/>
                  </a:cubicBezTo>
                  <a:cubicBezTo>
                    <a:pt x="310" y="3753"/>
                    <a:pt x="405" y="3657"/>
                    <a:pt x="524" y="3657"/>
                  </a:cubicBezTo>
                  <a:lnTo>
                    <a:pt x="1787" y="3657"/>
                  </a:lnTo>
                  <a:cubicBezTo>
                    <a:pt x="1858" y="3657"/>
                    <a:pt x="1953" y="3586"/>
                    <a:pt x="1953" y="3491"/>
                  </a:cubicBezTo>
                  <a:cubicBezTo>
                    <a:pt x="1953" y="3395"/>
                    <a:pt x="1858" y="3300"/>
                    <a:pt x="1787" y="3300"/>
                  </a:cubicBezTo>
                  <a:lnTo>
                    <a:pt x="524" y="3300"/>
                  </a:lnTo>
                  <a:cubicBezTo>
                    <a:pt x="239" y="3300"/>
                    <a:pt x="1" y="3538"/>
                    <a:pt x="1" y="3848"/>
                  </a:cubicBezTo>
                  <a:cubicBezTo>
                    <a:pt x="1" y="4086"/>
                    <a:pt x="167" y="4277"/>
                    <a:pt x="382" y="4372"/>
                  </a:cubicBezTo>
                  <a:lnTo>
                    <a:pt x="1025" y="8254"/>
                  </a:lnTo>
                  <a:cubicBezTo>
                    <a:pt x="1096" y="8611"/>
                    <a:pt x="1382" y="8873"/>
                    <a:pt x="1739" y="8873"/>
                  </a:cubicBezTo>
                  <a:lnTo>
                    <a:pt x="5907" y="8873"/>
                  </a:lnTo>
                  <a:cubicBezTo>
                    <a:pt x="6002" y="8873"/>
                    <a:pt x="6097" y="8777"/>
                    <a:pt x="6097" y="8706"/>
                  </a:cubicBezTo>
                  <a:cubicBezTo>
                    <a:pt x="6097" y="8611"/>
                    <a:pt x="6002" y="8516"/>
                    <a:pt x="5907" y="8516"/>
                  </a:cubicBezTo>
                  <a:lnTo>
                    <a:pt x="4954" y="8516"/>
                  </a:lnTo>
                  <a:lnTo>
                    <a:pt x="4954" y="7372"/>
                  </a:lnTo>
                  <a:lnTo>
                    <a:pt x="5716" y="7372"/>
                  </a:lnTo>
                  <a:cubicBezTo>
                    <a:pt x="5787" y="7372"/>
                    <a:pt x="5883" y="7301"/>
                    <a:pt x="5883" y="7206"/>
                  </a:cubicBezTo>
                  <a:cubicBezTo>
                    <a:pt x="5883" y="7110"/>
                    <a:pt x="5787" y="7015"/>
                    <a:pt x="5716" y="7015"/>
                  </a:cubicBezTo>
                  <a:lnTo>
                    <a:pt x="4954" y="7015"/>
                  </a:lnTo>
                  <a:lnTo>
                    <a:pt x="4954" y="5896"/>
                  </a:lnTo>
                  <a:lnTo>
                    <a:pt x="6692" y="5896"/>
                  </a:lnTo>
                  <a:lnTo>
                    <a:pt x="6669" y="6301"/>
                  </a:lnTo>
                  <a:cubicBezTo>
                    <a:pt x="6669" y="6396"/>
                    <a:pt x="6716" y="6491"/>
                    <a:pt x="6811" y="6491"/>
                  </a:cubicBezTo>
                  <a:lnTo>
                    <a:pt x="6835" y="6491"/>
                  </a:lnTo>
                  <a:cubicBezTo>
                    <a:pt x="6931" y="6491"/>
                    <a:pt x="7026" y="6420"/>
                    <a:pt x="7026" y="6348"/>
                  </a:cubicBezTo>
                  <a:lnTo>
                    <a:pt x="7050" y="5896"/>
                  </a:lnTo>
                  <a:lnTo>
                    <a:pt x="8812" y="5896"/>
                  </a:lnTo>
                  <a:cubicBezTo>
                    <a:pt x="8883" y="5896"/>
                    <a:pt x="8955" y="5825"/>
                    <a:pt x="8979" y="5753"/>
                  </a:cubicBezTo>
                  <a:lnTo>
                    <a:pt x="9217" y="4372"/>
                  </a:lnTo>
                  <a:cubicBezTo>
                    <a:pt x="9455" y="4324"/>
                    <a:pt x="9598" y="4110"/>
                    <a:pt x="9598" y="3848"/>
                  </a:cubicBezTo>
                  <a:cubicBezTo>
                    <a:pt x="9645" y="3610"/>
                    <a:pt x="9407" y="3348"/>
                    <a:pt x="9098" y="3348"/>
                  </a:cubicBezTo>
                  <a:lnTo>
                    <a:pt x="7192" y="3348"/>
                  </a:lnTo>
                  <a:lnTo>
                    <a:pt x="5668" y="300"/>
                  </a:lnTo>
                  <a:cubicBezTo>
                    <a:pt x="5567" y="114"/>
                    <a:pt x="5371" y="0"/>
                    <a:pt x="5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6919404" y="3157877"/>
              <a:ext cx="186500" cy="184928"/>
            </a:xfrm>
            <a:custGeom>
              <a:rect b="b" l="l" r="r" t="t"/>
              <a:pathLst>
                <a:path extrusionOk="0" h="5526" w="5573">
                  <a:moveTo>
                    <a:pt x="2763" y="358"/>
                  </a:moveTo>
                  <a:lnTo>
                    <a:pt x="5216" y="1048"/>
                  </a:lnTo>
                  <a:cubicBezTo>
                    <a:pt x="5168" y="1286"/>
                    <a:pt x="5144" y="1882"/>
                    <a:pt x="4930" y="2525"/>
                  </a:cubicBezTo>
                  <a:cubicBezTo>
                    <a:pt x="4763" y="3072"/>
                    <a:pt x="4525" y="3549"/>
                    <a:pt x="4192" y="3954"/>
                  </a:cubicBezTo>
                  <a:cubicBezTo>
                    <a:pt x="3810" y="4454"/>
                    <a:pt x="3334" y="4859"/>
                    <a:pt x="2763" y="5168"/>
                  </a:cubicBezTo>
                  <a:cubicBezTo>
                    <a:pt x="1691" y="4573"/>
                    <a:pt x="977" y="3692"/>
                    <a:pt x="596" y="2525"/>
                  </a:cubicBezTo>
                  <a:cubicBezTo>
                    <a:pt x="381" y="1834"/>
                    <a:pt x="334" y="1286"/>
                    <a:pt x="334" y="1048"/>
                  </a:cubicBezTo>
                  <a:lnTo>
                    <a:pt x="2763" y="358"/>
                  </a:lnTo>
                  <a:close/>
                  <a:moveTo>
                    <a:pt x="2739" y="0"/>
                  </a:moveTo>
                  <a:lnTo>
                    <a:pt x="143" y="739"/>
                  </a:lnTo>
                  <a:cubicBezTo>
                    <a:pt x="72" y="762"/>
                    <a:pt x="24" y="834"/>
                    <a:pt x="24" y="882"/>
                  </a:cubicBezTo>
                  <a:cubicBezTo>
                    <a:pt x="24" y="929"/>
                    <a:pt x="0" y="1667"/>
                    <a:pt x="286" y="2620"/>
                  </a:cubicBezTo>
                  <a:cubicBezTo>
                    <a:pt x="596" y="3477"/>
                    <a:pt x="1239" y="4692"/>
                    <a:pt x="2715" y="5502"/>
                  </a:cubicBezTo>
                  <a:cubicBezTo>
                    <a:pt x="2739" y="5502"/>
                    <a:pt x="2763" y="5525"/>
                    <a:pt x="2786" y="5525"/>
                  </a:cubicBezTo>
                  <a:cubicBezTo>
                    <a:pt x="2834" y="5525"/>
                    <a:pt x="2858" y="5525"/>
                    <a:pt x="2882" y="5502"/>
                  </a:cubicBezTo>
                  <a:cubicBezTo>
                    <a:pt x="4358" y="4739"/>
                    <a:pt x="5025" y="3549"/>
                    <a:pt x="5335" y="2644"/>
                  </a:cubicBezTo>
                  <a:cubicBezTo>
                    <a:pt x="5573" y="1691"/>
                    <a:pt x="5525" y="905"/>
                    <a:pt x="5525" y="882"/>
                  </a:cubicBezTo>
                  <a:cubicBezTo>
                    <a:pt x="5525" y="834"/>
                    <a:pt x="5478" y="739"/>
                    <a:pt x="5406" y="739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6943298" y="3182574"/>
              <a:ext cx="135533" cy="131551"/>
            </a:xfrm>
            <a:custGeom>
              <a:rect b="b" l="l" r="r" t="t"/>
              <a:pathLst>
                <a:path extrusionOk="0" h="3931" w="4050">
                  <a:moveTo>
                    <a:pt x="2049" y="358"/>
                  </a:moveTo>
                  <a:lnTo>
                    <a:pt x="3692" y="834"/>
                  </a:lnTo>
                  <a:cubicBezTo>
                    <a:pt x="3573" y="1572"/>
                    <a:pt x="3216" y="2739"/>
                    <a:pt x="2049" y="3549"/>
                  </a:cubicBezTo>
                  <a:cubicBezTo>
                    <a:pt x="858" y="2716"/>
                    <a:pt x="501" y="1549"/>
                    <a:pt x="405" y="834"/>
                  </a:cubicBezTo>
                  <a:lnTo>
                    <a:pt x="2049" y="358"/>
                  </a:lnTo>
                  <a:close/>
                  <a:moveTo>
                    <a:pt x="2001" y="1"/>
                  </a:moveTo>
                  <a:lnTo>
                    <a:pt x="143" y="548"/>
                  </a:lnTo>
                  <a:cubicBezTo>
                    <a:pt x="48" y="572"/>
                    <a:pt x="1" y="620"/>
                    <a:pt x="24" y="715"/>
                  </a:cubicBezTo>
                  <a:cubicBezTo>
                    <a:pt x="120" y="1501"/>
                    <a:pt x="477" y="2930"/>
                    <a:pt x="1930" y="3906"/>
                  </a:cubicBezTo>
                  <a:cubicBezTo>
                    <a:pt x="1953" y="3930"/>
                    <a:pt x="2001" y="3930"/>
                    <a:pt x="2025" y="3930"/>
                  </a:cubicBezTo>
                  <a:cubicBezTo>
                    <a:pt x="2049" y="3930"/>
                    <a:pt x="2072" y="3930"/>
                    <a:pt x="2096" y="3906"/>
                  </a:cubicBezTo>
                  <a:cubicBezTo>
                    <a:pt x="3573" y="2977"/>
                    <a:pt x="3930" y="1525"/>
                    <a:pt x="4001" y="715"/>
                  </a:cubicBezTo>
                  <a:cubicBezTo>
                    <a:pt x="4049" y="667"/>
                    <a:pt x="4025" y="572"/>
                    <a:pt x="3930" y="548"/>
                  </a:cubicBez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27"/>
          <p:cNvGrpSpPr/>
          <p:nvPr/>
        </p:nvGrpSpPr>
        <p:grpSpPr>
          <a:xfrm>
            <a:off x="3755873" y="3509807"/>
            <a:ext cx="453792" cy="620369"/>
            <a:chOff x="3413660" y="4210639"/>
            <a:chExt cx="290911" cy="397698"/>
          </a:xfrm>
        </p:grpSpPr>
        <p:sp>
          <p:nvSpPr>
            <p:cNvPr id="2266" name="Google Shape;2266;p27"/>
            <p:cNvSpPr/>
            <p:nvPr/>
          </p:nvSpPr>
          <p:spPr>
            <a:xfrm>
              <a:off x="3413660" y="4210639"/>
              <a:ext cx="290911" cy="397698"/>
            </a:xfrm>
            <a:custGeom>
              <a:rect b="b" l="l" r="r" t="t"/>
              <a:pathLst>
                <a:path extrusionOk="0" h="11884" w="8693">
                  <a:moveTo>
                    <a:pt x="4406" y="357"/>
                  </a:moveTo>
                  <a:cubicBezTo>
                    <a:pt x="6573" y="357"/>
                    <a:pt x="8335" y="2120"/>
                    <a:pt x="8335" y="4287"/>
                  </a:cubicBezTo>
                  <a:cubicBezTo>
                    <a:pt x="8335" y="5120"/>
                    <a:pt x="8121" y="5930"/>
                    <a:pt x="7692" y="6692"/>
                  </a:cubicBezTo>
                  <a:cubicBezTo>
                    <a:pt x="7287" y="7383"/>
                    <a:pt x="6787" y="8002"/>
                    <a:pt x="6287" y="8597"/>
                  </a:cubicBezTo>
                  <a:cubicBezTo>
                    <a:pt x="5549" y="9502"/>
                    <a:pt x="4835" y="10336"/>
                    <a:pt x="4668" y="11312"/>
                  </a:cubicBezTo>
                  <a:cubicBezTo>
                    <a:pt x="4644" y="11431"/>
                    <a:pt x="4549" y="11526"/>
                    <a:pt x="4430" y="11526"/>
                  </a:cubicBezTo>
                  <a:cubicBezTo>
                    <a:pt x="4311" y="11526"/>
                    <a:pt x="4239" y="11431"/>
                    <a:pt x="4192" y="11312"/>
                  </a:cubicBezTo>
                  <a:cubicBezTo>
                    <a:pt x="4049" y="10336"/>
                    <a:pt x="3334" y="9502"/>
                    <a:pt x="2596" y="8597"/>
                  </a:cubicBezTo>
                  <a:cubicBezTo>
                    <a:pt x="1763" y="7621"/>
                    <a:pt x="905" y="6573"/>
                    <a:pt x="596" y="5216"/>
                  </a:cubicBezTo>
                  <a:cubicBezTo>
                    <a:pt x="334" y="4001"/>
                    <a:pt x="667" y="2739"/>
                    <a:pt x="1429" y="1786"/>
                  </a:cubicBezTo>
                  <a:cubicBezTo>
                    <a:pt x="2167" y="858"/>
                    <a:pt x="3287" y="357"/>
                    <a:pt x="4406" y="357"/>
                  </a:cubicBezTo>
                  <a:close/>
                  <a:moveTo>
                    <a:pt x="4430" y="0"/>
                  </a:moveTo>
                  <a:cubicBezTo>
                    <a:pt x="3191" y="0"/>
                    <a:pt x="2001" y="572"/>
                    <a:pt x="1191" y="1548"/>
                  </a:cubicBezTo>
                  <a:cubicBezTo>
                    <a:pt x="357" y="2596"/>
                    <a:pt x="0" y="3953"/>
                    <a:pt x="310" y="5263"/>
                  </a:cubicBezTo>
                  <a:cubicBezTo>
                    <a:pt x="596" y="6740"/>
                    <a:pt x="1548" y="7835"/>
                    <a:pt x="2358" y="8812"/>
                  </a:cubicBezTo>
                  <a:cubicBezTo>
                    <a:pt x="3072" y="9669"/>
                    <a:pt x="3763" y="10479"/>
                    <a:pt x="3882" y="11383"/>
                  </a:cubicBezTo>
                  <a:cubicBezTo>
                    <a:pt x="3906" y="11669"/>
                    <a:pt x="4168" y="11884"/>
                    <a:pt x="4430" y="11884"/>
                  </a:cubicBezTo>
                  <a:cubicBezTo>
                    <a:pt x="4739" y="11884"/>
                    <a:pt x="4977" y="11669"/>
                    <a:pt x="5001" y="11383"/>
                  </a:cubicBezTo>
                  <a:cubicBezTo>
                    <a:pt x="5144" y="10479"/>
                    <a:pt x="5811" y="9669"/>
                    <a:pt x="6525" y="8812"/>
                  </a:cubicBezTo>
                  <a:cubicBezTo>
                    <a:pt x="7526" y="7621"/>
                    <a:pt x="8693" y="6240"/>
                    <a:pt x="8693" y="4263"/>
                  </a:cubicBezTo>
                  <a:cubicBezTo>
                    <a:pt x="8693" y="1905"/>
                    <a:pt x="6787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537981" y="4329372"/>
              <a:ext cx="49428" cy="93267"/>
            </a:xfrm>
            <a:custGeom>
              <a:rect b="b" l="l" r="r" t="t"/>
              <a:pathLst>
                <a:path extrusionOk="0" h="2787" w="1477">
                  <a:moveTo>
                    <a:pt x="929" y="334"/>
                  </a:moveTo>
                  <a:lnTo>
                    <a:pt x="929" y="2406"/>
                  </a:lnTo>
                  <a:lnTo>
                    <a:pt x="548" y="2406"/>
                  </a:lnTo>
                  <a:lnTo>
                    <a:pt x="548" y="334"/>
                  </a:lnTo>
                  <a:close/>
                  <a:moveTo>
                    <a:pt x="191" y="1"/>
                  </a:moveTo>
                  <a:cubicBezTo>
                    <a:pt x="96" y="1"/>
                    <a:pt x="0" y="96"/>
                    <a:pt x="0" y="167"/>
                  </a:cubicBezTo>
                  <a:cubicBezTo>
                    <a:pt x="0" y="262"/>
                    <a:pt x="96" y="358"/>
                    <a:pt x="191" y="358"/>
                  </a:cubicBezTo>
                  <a:lnTo>
                    <a:pt x="191" y="2430"/>
                  </a:lnTo>
                  <a:cubicBezTo>
                    <a:pt x="96" y="2430"/>
                    <a:pt x="0" y="2525"/>
                    <a:pt x="0" y="2620"/>
                  </a:cubicBezTo>
                  <a:cubicBezTo>
                    <a:pt x="0" y="2715"/>
                    <a:pt x="96" y="2787"/>
                    <a:pt x="191" y="2787"/>
                  </a:cubicBezTo>
                  <a:lnTo>
                    <a:pt x="1286" y="2787"/>
                  </a:lnTo>
                  <a:cubicBezTo>
                    <a:pt x="1382" y="2787"/>
                    <a:pt x="1477" y="2715"/>
                    <a:pt x="1477" y="2620"/>
                  </a:cubicBezTo>
                  <a:cubicBezTo>
                    <a:pt x="1477" y="2477"/>
                    <a:pt x="1405" y="2406"/>
                    <a:pt x="1286" y="2406"/>
                  </a:cubicBezTo>
                  <a:lnTo>
                    <a:pt x="1286" y="358"/>
                  </a:lnTo>
                  <a:cubicBezTo>
                    <a:pt x="1286" y="143"/>
                    <a:pt x="1143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545142" y="4282354"/>
              <a:ext cx="35908" cy="35908"/>
            </a:xfrm>
            <a:custGeom>
              <a:rect b="b" l="l" r="r" t="t"/>
              <a:pathLst>
                <a:path extrusionOk="0" h="1073" w="1073">
                  <a:moveTo>
                    <a:pt x="548" y="334"/>
                  </a:moveTo>
                  <a:cubicBezTo>
                    <a:pt x="644" y="334"/>
                    <a:pt x="739" y="429"/>
                    <a:pt x="739" y="548"/>
                  </a:cubicBezTo>
                  <a:cubicBezTo>
                    <a:pt x="715" y="667"/>
                    <a:pt x="620" y="739"/>
                    <a:pt x="548" y="739"/>
                  </a:cubicBezTo>
                  <a:cubicBezTo>
                    <a:pt x="429" y="739"/>
                    <a:pt x="334" y="667"/>
                    <a:pt x="334" y="548"/>
                  </a:cubicBezTo>
                  <a:cubicBezTo>
                    <a:pt x="334" y="429"/>
                    <a:pt x="429" y="334"/>
                    <a:pt x="548" y="334"/>
                  </a:cubicBezTo>
                  <a:close/>
                  <a:moveTo>
                    <a:pt x="548" y="0"/>
                  </a:moveTo>
                  <a:cubicBezTo>
                    <a:pt x="239" y="0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447928" y="4248254"/>
              <a:ext cx="181715" cy="171207"/>
            </a:xfrm>
            <a:custGeom>
              <a:rect b="b" l="l" r="r" t="t"/>
              <a:pathLst>
                <a:path extrusionOk="0" h="5116" w="5430">
                  <a:moveTo>
                    <a:pt x="3426" y="1"/>
                  </a:moveTo>
                  <a:cubicBezTo>
                    <a:pt x="2615" y="1"/>
                    <a:pt x="1812" y="314"/>
                    <a:pt x="1215" y="924"/>
                  </a:cubicBezTo>
                  <a:cubicBezTo>
                    <a:pt x="72" y="2067"/>
                    <a:pt x="0" y="3853"/>
                    <a:pt x="953" y="5068"/>
                  </a:cubicBezTo>
                  <a:cubicBezTo>
                    <a:pt x="977" y="5092"/>
                    <a:pt x="1024" y="5116"/>
                    <a:pt x="1096" y="5116"/>
                  </a:cubicBezTo>
                  <a:cubicBezTo>
                    <a:pt x="1120" y="5116"/>
                    <a:pt x="1191" y="5116"/>
                    <a:pt x="1215" y="5092"/>
                  </a:cubicBezTo>
                  <a:cubicBezTo>
                    <a:pt x="1310" y="5044"/>
                    <a:pt x="1310" y="4925"/>
                    <a:pt x="1239" y="4854"/>
                  </a:cubicBezTo>
                  <a:cubicBezTo>
                    <a:pt x="381" y="3758"/>
                    <a:pt x="477" y="2139"/>
                    <a:pt x="1477" y="1162"/>
                  </a:cubicBezTo>
                  <a:cubicBezTo>
                    <a:pt x="2012" y="627"/>
                    <a:pt x="2741" y="349"/>
                    <a:pt x="3471" y="349"/>
                  </a:cubicBezTo>
                  <a:cubicBezTo>
                    <a:pt x="4072" y="349"/>
                    <a:pt x="4673" y="537"/>
                    <a:pt x="5168" y="924"/>
                  </a:cubicBezTo>
                  <a:cubicBezTo>
                    <a:pt x="5212" y="957"/>
                    <a:pt x="5256" y="975"/>
                    <a:pt x="5296" y="975"/>
                  </a:cubicBezTo>
                  <a:cubicBezTo>
                    <a:pt x="5341" y="975"/>
                    <a:pt x="5381" y="951"/>
                    <a:pt x="5406" y="900"/>
                  </a:cubicBezTo>
                  <a:cubicBezTo>
                    <a:pt x="5430" y="853"/>
                    <a:pt x="5430" y="734"/>
                    <a:pt x="5359" y="662"/>
                  </a:cubicBezTo>
                  <a:cubicBezTo>
                    <a:pt x="4785" y="218"/>
                    <a:pt x="4103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496518" y="4286872"/>
              <a:ext cx="180945" cy="170839"/>
            </a:xfrm>
            <a:custGeom>
              <a:rect b="b" l="l" r="r" t="t"/>
              <a:pathLst>
                <a:path extrusionOk="0" h="5105" w="5407">
                  <a:moveTo>
                    <a:pt x="4321" y="1"/>
                  </a:moveTo>
                  <a:cubicBezTo>
                    <a:pt x="4283" y="1"/>
                    <a:pt x="4246" y="12"/>
                    <a:pt x="4216" y="32"/>
                  </a:cubicBezTo>
                  <a:cubicBezTo>
                    <a:pt x="4145" y="104"/>
                    <a:pt x="4145" y="223"/>
                    <a:pt x="4192" y="294"/>
                  </a:cubicBezTo>
                  <a:cubicBezTo>
                    <a:pt x="5050" y="1390"/>
                    <a:pt x="4931" y="2961"/>
                    <a:pt x="3954" y="3938"/>
                  </a:cubicBezTo>
                  <a:cubicBezTo>
                    <a:pt x="3420" y="4485"/>
                    <a:pt x="2700" y="4769"/>
                    <a:pt x="1978" y="4769"/>
                  </a:cubicBezTo>
                  <a:cubicBezTo>
                    <a:pt x="1381" y="4769"/>
                    <a:pt x="783" y="4575"/>
                    <a:pt x="287" y="4176"/>
                  </a:cubicBezTo>
                  <a:cubicBezTo>
                    <a:pt x="247" y="4156"/>
                    <a:pt x="212" y="4145"/>
                    <a:pt x="179" y="4145"/>
                  </a:cubicBezTo>
                  <a:cubicBezTo>
                    <a:pt x="132" y="4145"/>
                    <a:pt x="90" y="4168"/>
                    <a:pt x="49" y="4224"/>
                  </a:cubicBezTo>
                  <a:cubicBezTo>
                    <a:pt x="1" y="4295"/>
                    <a:pt x="1" y="4390"/>
                    <a:pt x="72" y="4462"/>
                  </a:cubicBezTo>
                  <a:cubicBezTo>
                    <a:pt x="644" y="4890"/>
                    <a:pt x="1335" y="5105"/>
                    <a:pt x="1978" y="5105"/>
                  </a:cubicBezTo>
                  <a:cubicBezTo>
                    <a:pt x="2787" y="5105"/>
                    <a:pt x="3597" y="4819"/>
                    <a:pt x="4216" y="4176"/>
                  </a:cubicBezTo>
                  <a:cubicBezTo>
                    <a:pt x="5288" y="3080"/>
                    <a:pt x="5407" y="1318"/>
                    <a:pt x="4454" y="80"/>
                  </a:cubicBezTo>
                  <a:cubicBezTo>
                    <a:pt x="4426" y="24"/>
                    <a:pt x="4374" y="1"/>
                    <a:pt x="4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1" name="Google Shape;2271;p27"/>
          <p:cNvGrpSpPr/>
          <p:nvPr/>
        </p:nvGrpSpPr>
        <p:grpSpPr>
          <a:xfrm>
            <a:off x="3321096" y="1941067"/>
            <a:ext cx="1273454" cy="1261351"/>
            <a:chOff x="2104025" y="2443226"/>
            <a:chExt cx="1007400" cy="997825"/>
          </a:xfrm>
        </p:grpSpPr>
        <p:sp>
          <p:nvSpPr>
            <p:cNvPr id="2272" name="Google Shape;2272;p27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3" name="Google Shape;2273;p27"/>
          <p:cNvGrpSpPr/>
          <p:nvPr/>
        </p:nvGrpSpPr>
        <p:grpSpPr>
          <a:xfrm>
            <a:off x="4515587" y="1941064"/>
            <a:ext cx="1273454" cy="1261351"/>
            <a:chOff x="2104025" y="2443226"/>
            <a:chExt cx="1007400" cy="997825"/>
          </a:xfrm>
        </p:grpSpPr>
        <p:sp>
          <p:nvSpPr>
            <p:cNvPr id="2274" name="Google Shape;2274;p27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5" name="Google Shape;2275;p27"/>
          <p:cNvGrpSpPr/>
          <p:nvPr/>
        </p:nvGrpSpPr>
        <p:grpSpPr>
          <a:xfrm>
            <a:off x="4894074" y="2367228"/>
            <a:ext cx="516480" cy="409022"/>
            <a:chOff x="5222912" y="2469250"/>
            <a:chExt cx="516480" cy="409022"/>
          </a:xfrm>
        </p:grpSpPr>
        <p:sp>
          <p:nvSpPr>
            <p:cNvPr id="2276" name="Google Shape;2276;p27"/>
            <p:cNvSpPr/>
            <p:nvPr/>
          </p:nvSpPr>
          <p:spPr>
            <a:xfrm>
              <a:off x="5279685" y="2501257"/>
              <a:ext cx="402887" cy="15526"/>
            </a:xfrm>
            <a:custGeom>
              <a:rect b="b" l="l" r="r" t="t"/>
              <a:pathLst>
                <a:path extrusionOk="0" h="358" w="9289">
                  <a:moveTo>
                    <a:pt x="168" y="0"/>
                  </a:moveTo>
                  <a:cubicBezTo>
                    <a:pt x="72" y="0"/>
                    <a:pt x="1" y="96"/>
                    <a:pt x="1" y="167"/>
                  </a:cubicBezTo>
                  <a:cubicBezTo>
                    <a:pt x="1" y="262"/>
                    <a:pt x="72" y="358"/>
                    <a:pt x="168" y="358"/>
                  </a:cubicBezTo>
                  <a:lnTo>
                    <a:pt x="9098" y="358"/>
                  </a:lnTo>
                  <a:cubicBezTo>
                    <a:pt x="9193" y="358"/>
                    <a:pt x="9289" y="262"/>
                    <a:pt x="9289" y="167"/>
                  </a:cubicBezTo>
                  <a:cubicBezTo>
                    <a:pt x="9289" y="96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5279685" y="2791485"/>
              <a:ext cx="402887" cy="15526"/>
            </a:xfrm>
            <a:custGeom>
              <a:rect b="b" l="l" r="r" t="t"/>
              <a:pathLst>
                <a:path extrusionOk="0" h="358" w="9289">
                  <a:moveTo>
                    <a:pt x="168" y="0"/>
                  </a:moveTo>
                  <a:cubicBezTo>
                    <a:pt x="72" y="0"/>
                    <a:pt x="1" y="95"/>
                    <a:pt x="1" y="191"/>
                  </a:cubicBezTo>
                  <a:cubicBezTo>
                    <a:pt x="1" y="262"/>
                    <a:pt x="72" y="357"/>
                    <a:pt x="168" y="357"/>
                  </a:cubicBezTo>
                  <a:lnTo>
                    <a:pt x="9098" y="357"/>
                  </a:lnTo>
                  <a:cubicBezTo>
                    <a:pt x="9193" y="357"/>
                    <a:pt x="9289" y="262"/>
                    <a:pt x="9289" y="191"/>
                  </a:cubicBezTo>
                  <a:cubicBezTo>
                    <a:pt x="9289" y="95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5222912" y="2469250"/>
              <a:ext cx="516480" cy="409022"/>
            </a:xfrm>
            <a:custGeom>
              <a:rect b="b" l="l" r="r" t="t"/>
              <a:pathLst>
                <a:path extrusionOk="0" h="9431" w="11908">
                  <a:moveTo>
                    <a:pt x="10598" y="357"/>
                  </a:moveTo>
                  <a:cubicBezTo>
                    <a:pt x="10812" y="357"/>
                    <a:pt x="10979" y="524"/>
                    <a:pt x="10979" y="738"/>
                  </a:cubicBezTo>
                  <a:lnTo>
                    <a:pt x="10979" y="8168"/>
                  </a:lnTo>
                  <a:lnTo>
                    <a:pt x="929" y="8168"/>
                  </a:lnTo>
                  <a:lnTo>
                    <a:pt x="929" y="738"/>
                  </a:lnTo>
                  <a:cubicBezTo>
                    <a:pt x="929" y="524"/>
                    <a:pt x="1096" y="357"/>
                    <a:pt x="1310" y="357"/>
                  </a:cubicBezTo>
                  <a:close/>
                  <a:moveTo>
                    <a:pt x="11526" y="8573"/>
                  </a:moveTo>
                  <a:lnTo>
                    <a:pt x="11526" y="8931"/>
                  </a:lnTo>
                  <a:lnTo>
                    <a:pt x="11550" y="8931"/>
                  </a:lnTo>
                  <a:cubicBezTo>
                    <a:pt x="11550" y="9050"/>
                    <a:pt x="11455" y="9121"/>
                    <a:pt x="11336" y="9121"/>
                  </a:cubicBezTo>
                  <a:lnTo>
                    <a:pt x="572" y="9121"/>
                  </a:lnTo>
                  <a:cubicBezTo>
                    <a:pt x="453" y="9121"/>
                    <a:pt x="357" y="9050"/>
                    <a:pt x="357" y="8931"/>
                  </a:cubicBezTo>
                  <a:lnTo>
                    <a:pt x="357" y="8573"/>
                  </a:lnTo>
                  <a:lnTo>
                    <a:pt x="5215" y="8573"/>
                  </a:lnTo>
                  <a:cubicBezTo>
                    <a:pt x="5215" y="8645"/>
                    <a:pt x="5287" y="8740"/>
                    <a:pt x="5382" y="8740"/>
                  </a:cubicBezTo>
                  <a:lnTo>
                    <a:pt x="6478" y="8740"/>
                  </a:lnTo>
                  <a:cubicBezTo>
                    <a:pt x="6573" y="8740"/>
                    <a:pt x="6668" y="8645"/>
                    <a:pt x="6668" y="8573"/>
                  </a:cubicBezTo>
                  <a:close/>
                  <a:moveTo>
                    <a:pt x="1310" y="0"/>
                  </a:moveTo>
                  <a:cubicBezTo>
                    <a:pt x="881" y="0"/>
                    <a:pt x="572" y="310"/>
                    <a:pt x="572" y="738"/>
                  </a:cubicBezTo>
                  <a:lnTo>
                    <a:pt x="572" y="8168"/>
                  </a:lnTo>
                  <a:lnTo>
                    <a:pt x="357" y="8168"/>
                  </a:lnTo>
                  <a:cubicBezTo>
                    <a:pt x="143" y="8168"/>
                    <a:pt x="0" y="8335"/>
                    <a:pt x="0" y="8526"/>
                  </a:cubicBezTo>
                  <a:lnTo>
                    <a:pt x="0" y="8883"/>
                  </a:lnTo>
                  <a:cubicBezTo>
                    <a:pt x="0" y="9193"/>
                    <a:pt x="238" y="9431"/>
                    <a:pt x="524" y="9431"/>
                  </a:cubicBezTo>
                  <a:lnTo>
                    <a:pt x="11312" y="9431"/>
                  </a:lnTo>
                  <a:cubicBezTo>
                    <a:pt x="11598" y="9431"/>
                    <a:pt x="11836" y="9193"/>
                    <a:pt x="11836" y="8883"/>
                  </a:cubicBezTo>
                  <a:lnTo>
                    <a:pt x="11836" y="8526"/>
                  </a:lnTo>
                  <a:cubicBezTo>
                    <a:pt x="11907" y="8335"/>
                    <a:pt x="11764" y="8168"/>
                    <a:pt x="11550" y="8168"/>
                  </a:cubicBezTo>
                  <a:lnTo>
                    <a:pt x="11336" y="8168"/>
                  </a:lnTo>
                  <a:lnTo>
                    <a:pt x="11336" y="738"/>
                  </a:lnTo>
                  <a:cubicBezTo>
                    <a:pt x="11336" y="310"/>
                    <a:pt x="11002" y="0"/>
                    <a:pt x="105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5360269" y="2561627"/>
              <a:ext cx="209706" cy="196856"/>
            </a:xfrm>
            <a:custGeom>
              <a:rect b="b" l="l" r="r" t="t"/>
              <a:pathLst>
                <a:path extrusionOk="0" h="4539" w="4835">
                  <a:moveTo>
                    <a:pt x="4073" y="1442"/>
                  </a:moveTo>
                  <a:lnTo>
                    <a:pt x="4454" y="1514"/>
                  </a:lnTo>
                  <a:lnTo>
                    <a:pt x="4454" y="1966"/>
                  </a:lnTo>
                  <a:lnTo>
                    <a:pt x="4073" y="2085"/>
                  </a:lnTo>
                  <a:lnTo>
                    <a:pt x="4073" y="1442"/>
                  </a:lnTo>
                  <a:close/>
                  <a:moveTo>
                    <a:pt x="1286" y="1157"/>
                  </a:moveTo>
                  <a:lnTo>
                    <a:pt x="1286" y="2300"/>
                  </a:lnTo>
                  <a:lnTo>
                    <a:pt x="548" y="2300"/>
                  </a:lnTo>
                  <a:cubicBezTo>
                    <a:pt x="536" y="2302"/>
                    <a:pt x="524" y="2303"/>
                    <a:pt x="512" y="2303"/>
                  </a:cubicBezTo>
                  <a:cubicBezTo>
                    <a:pt x="410" y="2303"/>
                    <a:pt x="334" y="2216"/>
                    <a:pt x="334" y="2109"/>
                  </a:cubicBezTo>
                  <a:lnTo>
                    <a:pt x="334" y="1371"/>
                  </a:lnTo>
                  <a:cubicBezTo>
                    <a:pt x="334" y="1252"/>
                    <a:pt x="429" y="1157"/>
                    <a:pt x="548" y="1157"/>
                  </a:cubicBezTo>
                  <a:close/>
                  <a:moveTo>
                    <a:pt x="3668" y="323"/>
                  </a:moveTo>
                  <a:lnTo>
                    <a:pt x="3668" y="3140"/>
                  </a:lnTo>
                  <a:lnTo>
                    <a:pt x="3668" y="3140"/>
                  </a:lnTo>
                  <a:lnTo>
                    <a:pt x="1620" y="2395"/>
                  </a:lnTo>
                  <a:lnTo>
                    <a:pt x="1620" y="1133"/>
                  </a:lnTo>
                  <a:lnTo>
                    <a:pt x="3668" y="323"/>
                  </a:lnTo>
                  <a:close/>
                  <a:moveTo>
                    <a:pt x="1334" y="2704"/>
                  </a:moveTo>
                  <a:lnTo>
                    <a:pt x="1810" y="4181"/>
                  </a:lnTo>
                  <a:lnTo>
                    <a:pt x="1263" y="4205"/>
                  </a:lnTo>
                  <a:lnTo>
                    <a:pt x="762" y="2704"/>
                  </a:lnTo>
                  <a:close/>
                  <a:moveTo>
                    <a:pt x="3713" y="1"/>
                  </a:moveTo>
                  <a:cubicBezTo>
                    <a:pt x="3671" y="1"/>
                    <a:pt x="3625" y="11"/>
                    <a:pt x="3573" y="37"/>
                  </a:cubicBezTo>
                  <a:lnTo>
                    <a:pt x="1429" y="871"/>
                  </a:lnTo>
                  <a:lnTo>
                    <a:pt x="548" y="871"/>
                  </a:lnTo>
                  <a:cubicBezTo>
                    <a:pt x="239" y="871"/>
                    <a:pt x="0" y="1109"/>
                    <a:pt x="0" y="1395"/>
                  </a:cubicBezTo>
                  <a:lnTo>
                    <a:pt x="0" y="2157"/>
                  </a:lnTo>
                  <a:cubicBezTo>
                    <a:pt x="0" y="2395"/>
                    <a:pt x="167" y="2562"/>
                    <a:pt x="358" y="2657"/>
                  </a:cubicBezTo>
                  <a:lnTo>
                    <a:pt x="905" y="4300"/>
                  </a:lnTo>
                  <a:cubicBezTo>
                    <a:pt x="953" y="4443"/>
                    <a:pt x="1096" y="4538"/>
                    <a:pt x="1239" y="4538"/>
                  </a:cubicBezTo>
                  <a:lnTo>
                    <a:pt x="1763" y="4538"/>
                  </a:lnTo>
                  <a:cubicBezTo>
                    <a:pt x="1882" y="4538"/>
                    <a:pt x="2001" y="4467"/>
                    <a:pt x="2072" y="4371"/>
                  </a:cubicBezTo>
                  <a:cubicBezTo>
                    <a:pt x="2120" y="4300"/>
                    <a:pt x="2168" y="4181"/>
                    <a:pt x="2120" y="4062"/>
                  </a:cubicBezTo>
                  <a:lnTo>
                    <a:pt x="1715" y="2776"/>
                  </a:lnTo>
                  <a:lnTo>
                    <a:pt x="1715" y="2776"/>
                  </a:lnTo>
                  <a:lnTo>
                    <a:pt x="3620" y="3490"/>
                  </a:lnTo>
                  <a:cubicBezTo>
                    <a:pt x="3644" y="3514"/>
                    <a:pt x="3715" y="3514"/>
                    <a:pt x="3739" y="3514"/>
                  </a:cubicBezTo>
                  <a:cubicBezTo>
                    <a:pt x="3787" y="3514"/>
                    <a:pt x="3882" y="3490"/>
                    <a:pt x="3930" y="3467"/>
                  </a:cubicBezTo>
                  <a:cubicBezTo>
                    <a:pt x="4025" y="3395"/>
                    <a:pt x="4096" y="3276"/>
                    <a:pt x="4096" y="3157"/>
                  </a:cubicBezTo>
                  <a:lnTo>
                    <a:pt x="4096" y="2443"/>
                  </a:lnTo>
                  <a:lnTo>
                    <a:pt x="4573" y="2323"/>
                  </a:lnTo>
                  <a:cubicBezTo>
                    <a:pt x="4716" y="2300"/>
                    <a:pt x="4835" y="2157"/>
                    <a:pt x="4835" y="1966"/>
                  </a:cubicBezTo>
                  <a:lnTo>
                    <a:pt x="4835" y="1514"/>
                  </a:lnTo>
                  <a:cubicBezTo>
                    <a:pt x="4811" y="1371"/>
                    <a:pt x="4692" y="1228"/>
                    <a:pt x="4549" y="1204"/>
                  </a:cubicBezTo>
                  <a:lnTo>
                    <a:pt x="4073" y="1085"/>
                  </a:lnTo>
                  <a:lnTo>
                    <a:pt x="4073" y="371"/>
                  </a:lnTo>
                  <a:cubicBezTo>
                    <a:pt x="4073" y="252"/>
                    <a:pt x="4001" y="133"/>
                    <a:pt x="3906" y="61"/>
                  </a:cubicBezTo>
                  <a:cubicBezTo>
                    <a:pt x="3846" y="31"/>
                    <a:pt x="3785" y="1"/>
                    <a:pt x="37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5586451" y="2630367"/>
              <a:ext cx="55820" cy="15526"/>
            </a:xfrm>
            <a:custGeom>
              <a:rect b="b" l="l" r="r" t="t"/>
              <a:pathLst>
                <a:path extrusionOk="0" h="358" w="1287">
                  <a:moveTo>
                    <a:pt x="191" y="0"/>
                  </a:moveTo>
                  <a:cubicBezTo>
                    <a:pt x="96" y="0"/>
                    <a:pt x="1" y="95"/>
                    <a:pt x="1" y="167"/>
                  </a:cubicBezTo>
                  <a:cubicBezTo>
                    <a:pt x="1" y="262"/>
                    <a:pt x="96" y="357"/>
                    <a:pt x="191" y="357"/>
                  </a:cubicBezTo>
                  <a:lnTo>
                    <a:pt x="1120" y="357"/>
                  </a:lnTo>
                  <a:cubicBezTo>
                    <a:pt x="1191" y="357"/>
                    <a:pt x="1287" y="262"/>
                    <a:pt x="1287" y="167"/>
                  </a:cubicBezTo>
                  <a:cubicBezTo>
                    <a:pt x="1263" y="95"/>
                    <a:pt x="1191" y="0"/>
                    <a:pt x="1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5578211" y="2589687"/>
              <a:ext cx="32052" cy="22119"/>
            </a:xfrm>
            <a:custGeom>
              <a:rect b="b" l="l" r="r" t="t"/>
              <a:pathLst>
                <a:path extrusionOk="0" h="510" w="739">
                  <a:moveTo>
                    <a:pt x="534" y="1"/>
                  </a:moveTo>
                  <a:cubicBezTo>
                    <a:pt x="513" y="1"/>
                    <a:pt x="493" y="4"/>
                    <a:pt x="477" y="9"/>
                  </a:cubicBezTo>
                  <a:lnTo>
                    <a:pt x="119" y="200"/>
                  </a:lnTo>
                  <a:cubicBezTo>
                    <a:pt x="24" y="224"/>
                    <a:pt x="0" y="343"/>
                    <a:pt x="24" y="438"/>
                  </a:cubicBezTo>
                  <a:cubicBezTo>
                    <a:pt x="48" y="486"/>
                    <a:pt x="119" y="510"/>
                    <a:pt x="167" y="510"/>
                  </a:cubicBezTo>
                  <a:cubicBezTo>
                    <a:pt x="191" y="510"/>
                    <a:pt x="238" y="510"/>
                    <a:pt x="262" y="486"/>
                  </a:cubicBezTo>
                  <a:lnTo>
                    <a:pt x="619" y="295"/>
                  </a:lnTo>
                  <a:cubicBezTo>
                    <a:pt x="715" y="271"/>
                    <a:pt x="738" y="200"/>
                    <a:pt x="715" y="105"/>
                  </a:cubicBezTo>
                  <a:cubicBezTo>
                    <a:pt x="678" y="32"/>
                    <a:pt x="600" y="1"/>
                    <a:pt x="5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5577170" y="2663025"/>
              <a:ext cx="33093" cy="24157"/>
            </a:xfrm>
            <a:custGeom>
              <a:rect b="b" l="l" r="r" t="t"/>
              <a:pathLst>
                <a:path extrusionOk="0" h="557" w="763">
                  <a:moveTo>
                    <a:pt x="219" y="1"/>
                  </a:moveTo>
                  <a:cubicBezTo>
                    <a:pt x="149" y="1"/>
                    <a:pt x="84" y="32"/>
                    <a:pt x="48" y="105"/>
                  </a:cubicBezTo>
                  <a:cubicBezTo>
                    <a:pt x="0" y="200"/>
                    <a:pt x="48" y="295"/>
                    <a:pt x="143" y="343"/>
                  </a:cubicBezTo>
                  <a:lnTo>
                    <a:pt x="501" y="533"/>
                  </a:lnTo>
                  <a:cubicBezTo>
                    <a:pt x="524" y="533"/>
                    <a:pt x="548" y="557"/>
                    <a:pt x="572" y="557"/>
                  </a:cubicBezTo>
                  <a:cubicBezTo>
                    <a:pt x="643" y="557"/>
                    <a:pt x="691" y="533"/>
                    <a:pt x="739" y="462"/>
                  </a:cubicBezTo>
                  <a:cubicBezTo>
                    <a:pt x="762" y="343"/>
                    <a:pt x="739" y="224"/>
                    <a:pt x="643" y="200"/>
                  </a:cubicBezTo>
                  <a:lnTo>
                    <a:pt x="286" y="9"/>
                  </a:lnTo>
                  <a:cubicBezTo>
                    <a:pt x="264" y="4"/>
                    <a:pt x="241" y="1"/>
                    <a:pt x="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27"/>
          <p:cNvGrpSpPr/>
          <p:nvPr/>
        </p:nvGrpSpPr>
        <p:grpSpPr>
          <a:xfrm>
            <a:off x="3682878" y="2337148"/>
            <a:ext cx="549892" cy="434412"/>
            <a:chOff x="2054063" y="2966593"/>
            <a:chExt cx="398501" cy="314837"/>
          </a:xfrm>
        </p:grpSpPr>
        <p:sp>
          <p:nvSpPr>
            <p:cNvPr id="2284" name="Google Shape;2284;p27"/>
            <p:cNvSpPr/>
            <p:nvPr/>
          </p:nvSpPr>
          <p:spPr>
            <a:xfrm>
              <a:off x="2097902" y="3214465"/>
              <a:ext cx="310856" cy="11980"/>
            </a:xfrm>
            <a:custGeom>
              <a:rect b="b" l="l" r="r" t="t"/>
              <a:pathLst>
                <a:path extrusionOk="0" h="358" w="9289">
                  <a:moveTo>
                    <a:pt x="167" y="0"/>
                  </a:moveTo>
                  <a:cubicBezTo>
                    <a:pt x="72" y="0"/>
                    <a:pt x="1" y="95"/>
                    <a:pt x="1" y="191"/>
                  </a:cubicBezTo>
                  <a:cubicBezTo>
                    <a:pt x="1" y="262"/>
                    <a:pt x="96" y="357"/>
                    <a:pt x="167" y="357"/>
                  </a:cubicBezTo>
                  <a:lnTo>
                    <a:pt x="9098" y="357"/>
                  </a:lnTo>
                  <a:cubicBezTo>
                    <a:pt x="9193" y="357"/>
                    <a:pt x="9288" y="262"/>
                    <a:pt x="9288" y="191"/>
                  </a:cubicBezTo>
                  <a:cubicBezTo>
                    <a:pt x="9288" y="95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2054063" y="3108450"/>
              <a:ext cx="398501" cy="172981"/>
            </a:xfrm>
            <a:custGeom>
              <a:rect b="b" l="l" r="r" t="t"/>
              <a:pathLst>
                <a:path extrusionOk="0" h="5169" w="11908">
                  <a:moveTo>
                    <a:pt x="11527" y="4311"/>
                  </a:moveTo>
                  <a:lnTo>
                    <a:pt x="11527" y="4669"/>
                  </a:lnTo>
                  <a:lnTo>
                    <a:pt x="11551" y="4669"/>
                  </a:lnTo>
                  <a:cubicBezTo>
                    <a:pt x="11551" y="4788"/>
                    <a:pt x="11456" y="4859"/>
                    <a:pt x="11336" y="4859"/>
                  </a:cubicBezTo>
                  <a:lnTo>
                    <a:pt x="572" y="4859"/>
                  </a:lnTo>
                  <a:cubicBezTo>
                    <a:pt x="453" y="4859"/>
                    <a:pt x="358" y="4788"/>
                    <a:pt x="358" y="4669"/>
                  </a:cubicBezTo>
                  <a:lnTo>
                    <a:pt x="358" y="4311"/>
                  </a:lnTo>
                  <a:lnTo>
                    <a:pt x="5216" y="4311"/>
                  </a:lnTo>
                  <a:cubicBezTo>
                    <a:pt x="5216" y="4383"/>
                    <a:pt x="5288" y="4478"/>
                    <a:pt x="5383" y="4478"/>
                  </a:cubicBezTo>
                  <a:lnTo>
                    <a:pt x="6478" y="4478"/>
                  </a:lnTo>
                  <a:cubicBezTo>
                    <a:pt x="6574" y="4478"/>
                    <a:pt x="6669" y="4383"/>
                    <a:pt x="6669" y="4311"/>
                  </a:cubicBezTo>
                  <a:close/>
                  <a:moveTo>
                    <a:pt x="739" y="1"/>
                  </a:moveTo>
                  <a:cubicBezTo>
                    <a:pt x="644" y="1"/>
                    <a:pt x="572" y="96"/>
                    <a:pt x="572" y="191"/>
                  </a:cubicBezTo>
                  <a:lnTo>
                    <a:pt x="572" y="3906"/>
                  </a:lnTo>
                  <a:lnTo>
                    <a:pt x="358" y="3906"/>
                  </a:lnTo>
                  <a:cubicBezTo>
                    <a:pt x="144" y="3906"/>
                    <a:pt x="1" y="4073"/>
                    <a:pt x="1" y="4264"/>
                  </a:cubicBezTo>
                  <a:lnTo>
                    <a:pt x="1" y="4621"/>
                  </a:lnTo>
                  <a:cubicBezTo>
                    <a:pt x="1" y="4931"/>
                    <a:pt x="239" y="5169"/>
                    <a:pt x="525" y="5169"/>
                  </a:cubicBezTo>
                  <a:lnTo>
                    <a:pt x="11313" y="5169"/>
                  </a:lnTo>
                  <a:cubicBezTo>
                    <a:pt x="11598" y="5169"/>
                    <a:pt x="11837" y="4931"/>
                    <a:pt x="11837" y="4621"/>
                  </a:cubicBezTo>
                  <a:lnTo>
                    <a:pt x="11837" y="4264"/>
                  </a:lnTo>
                  <a:cubicBezTo>
                    <a:pt x="11908" y="4073"/>
                    <a:pt x="11741" y="3906"/>
                    <a:pt x="11551" y="3906"/>
                  </a:cubicBezTo>
                  <a:lnTo>
                    <a:pt x="11336" y="3906"/>
                  </a:lnTo>
                  <a:lnTo>
                    <a:pt x="11336" y="191"/>
                  </a:lnTo>
                  <a:cubicBezTo>
                    <a:pt x="11336" y="96"/>
                    <a:pt x="11241" y="1"/>
                    <a:pt x="11146" y="1"/>
                  </a:cubicBezTo>
                  <a:cubicBezTo>
                    <a:pt x="11074" y="1"/>
                    <a:pt x="10979" y="96"/>
                    <a:pt x="10979" y="191"/>
                  </a:cubicBezTo>
                  <a:lnTo>
                    <a:pt x="10979" y="3906"/>
                  </a:lnTo>
                  <a:lnTo>
                    <a:pt x="930" y="3906"/>
                  </a:lnTo>
                  <a:lnTo>
                    <a:pt x="930" y="191"/>
                  </a:lnTo>
                  <a:cubicBezTo>
                    <a:pt x="930" y="96"/>
                    <a:pt x="834" y="1"/>
                    <a:pt x="7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2055670" y="2966593"/>
              <a:ext cx="396895" cy="133124"/>
            </a:xfrm>
            <a:custGeom>
              <a:rect b="b" l="l" r="r" t="t"/>
              <a:pathLst>
                <a:path extrusionOk="0" h="3978" w="11860">
                  <a:moveTo>
                    <a:pt x="10503" y="334"/>
                  </a:moveTo>
                  <a:cubicBezTo>
                    <a:pt x="10598" y="334"/>
                    <a:pt x="10669" y="382"/>
                    <a:pt x="10693" y="453"/>
                  </a:cubicBezTo>
                  <a:lnTo>
                    <a:pt x="11431" y="2192"/>
                  </a:lnTo>
                  <a:lnTo>
                    <a:pt x="429" y="2192"/>
                  </a:lnTo>
                  <a:lnTo>
                    <a:pt x="1167" y="453"/>
                  </a:lnTo>
                  <a:cubicBezTo>
                    <a:pt x="1191" y="382"/>
                    <a:pt x="1263" y="334"/>
                    <a:pt x="1358" y="334"/>
                  </a:cubicBezTo>
                  <a:close/>
                  <a:moveTo>
                    <a:pt x="2834" y="2525"/>
                  </a:moveTo>
                  <a:cubicBezTo>
                    <a:pt x="2787" y="3144"/>
                    <a:pt x="2239" y="3621"/>
                    <a:pt x="1596" y="3621"/>
                  </a:cubicBezTo>
                  <a:cubicBezTo>
                    <a:pt x="953" y="3621"/>
                    <a:pt x="429" y="3144"/>
                    <a:pt x="334" y="2525"/>
                  </a:cubicBezTo>
                  <a:close/>
                  <a:moveTo>
                    <a:pt x="5716" y="2525"/>
                  </a:moveTo>
                  <a:cubicBezTo>
                    <a:pt x="5644" y="3144"/>
                    <a:pt x="5120" y="3621"/>
                    <a:pt x="4477" y="3621"/>
                  </a:cubicBezTo>
                  <a:cubicBezTo>
                    <a:pt x="3858" y="3621"/>
                    <a:pt x="3311" y="3144"/>
                    <a:pt x="3215" y="2525"/>
                  </a:cubicBezTo>
                  <a:close/>
                  <a:moveTo>
                    <a:pt x="8621" y="2525"/>
                  </a:moveTo>
                  <a:cubicBezTo>
                    <a:pt x="8526" y="3144"/>
                    <a:pt x="7978" y="3621"/>
                    <a:pt x="7359" y="3621"/>
                  </a:cubicBezTo>
                  <a:cubicBezTo>
                    <a:pt x="6740" y="3621"/>
                    <a:pt x="6192" y="3144"/>
                    <a:pt x="6121" y="2525"/>
                  </a:cubicBezTo>
                  <a:close/>
                  <a:moveTo>
                    <a:pt x="11503" y="2525"/>
                  </a:moveTo>
                  <a:cubicBezTo>
                    <a:pt x="11408" y="3144"/>
                    <a:pt x="10884" y="3621"/>
                    <a:pt x="10241" y="3621"/>
                  </a:cubicBezTo>
                  <a:cubicBezTo>
                    <a:pt x="9621" y="3621"/>
                    <a:pt x="9098" y="3144"/>
                    <a:pt x="9002" y="2525"/>
                  </a:cubicBezTo>
                  <a:close/>
                  <a:moveTo>
                    <a:pt x="1334" y="1"/>
                  </a:moveTo>
                  <a:cubicBezTo>
                    <a:pt x="1143" y="1"/>
                    <a:pt x="929" y="120"/>
                    <a:pt x="834" y="334"/>
                  </a:cubicBezTo>
                  <a:lnTo>
                    <a:pt x="0" y="2311"/>
                  </a:lnTo>
                  <a:lnTo>
                    <a:pt x="0" y="2382"/>
                  </a:lnTo>
                  <a:cubicBezTo>
                    <a:pt x="0" y="3264"/>
                    <a:pt x="715" y="3978"/>
                    <a:pt x="1620" y="3978"/>
                  </a:cubicBezTo>
                  <a:cubicBezTo>
                    <a:pt x="2239" y="3978"/>
                    <a:pt x="2763" y="3621"/>
                    <a:pt x="3049" y="3097"/>
                  </a:cubicBezTo>
                  <a:cubicBezTo>
                    <a:pt x="3311" y="3621"/>
                    <a:pt x="3835" y="3978"/>
                    <a:pt x="4477" y="3978"/>
                  </a:cubicBezTo>
                  <a:cubicBezTo>
                    <a:pt x="5097" y="3978"/>
                    <a:pt x="5644" y="3621"/>
                    <a:pt x="5906" y="3097"/>
                  </a:cubicBezTo>
                  <a:cubicBezTo>
                    <a:pt x="6168" y="3621"/>
                    <a:pt x="6716" y="3978"/>
                    <a:pt x="7335" y="3978"/>
                  </a:cubicBezTo>
                  <a:cubicBezTo>
                    <a:pt x="7954" y="3978"/>
                    <a:pt x="8502" y="3621"/>
                    <a:pt x="8764" y="3097"/>
                  </a:cubicBezTo>
                  <a:cubicBezTo>
                    <a:pt x="9026" y="3621"/>
                    <a:pt x="9574" y="3978"/>
                    <a:pt x="10193" y="3978"/>
                  </a:cubicBezTo>
                  <a:cubicBezTo>
                    <a:pt x="11074" y="3978"/>
                    <a:pt x="11789" y="3264"/>
                    <a:pt x="11789" y="2382"/>
                  </a:cubicBezTo>
                  <a:cubicBezTo>
                    <a:pt x="11860" y="2359"/>
                    <a:pt x="11860" y="2311"/>
                    <a:pt x="11860" y="2311"/>
                  </a:cubicBezTo>
                  <a:lnTo>
                    <a:pt x="11026" y="334"/>
                  </a:lnTo>
                  <a:cubicBezTo>
                    <a:pt x="10931" y="120"/>
                    <a:pt x="10717" y="1"/>
                    <a:pt x="10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2161652" y="3102359"/>
              <a:ext cx="63550" cy="96982"/>
            </a:xfrm>
            <a:custGeom>
              <a:rect b="b" l="l" r="r" t="t"/>
              <a:pathLst>
                <a:path extrusionOk="0" h="2898" w="1899">
                  <a:moveTo>
                    <a:pt x="334" y="540"/>
                  </a:moveTo>
                  <a:lnTo>
                    <a:pt x="1287" y="1350"/>
                  </a:lnTo>
                  <a:lnTo>
                    <a:pt x="763" y="1374"/>
                  </a:lnTo>
                  <a:cubicBezTo>
                    <a:pt x="739" y="1374"/>
                    <a:pt x="691" y="1421"/>
                    <a:pt x="644" y="1445"/>
                  </a:cubicBezTo>
                  <a:lnTo>
                    <a:pt x="334" y="1802"/>
                  </a:lnTo>
                  <a:lnTo>
                    <a:pt x="334" y="540"/>
                  </a:lnTo>
                  <a:close/>
                  <a:moveTo>
                    <a:pt x="164" y="1"/>
                  </a:moveTo>
                  <a:cubicBezTo>
                    <a:pt x="140" y="1"/>
                    <a:pt x="116" y="6"/>
                    <a:pt x="96" y="16"/>
                  </a:cubicBezTo>
                  <a:cubicBezTo>
                    <a:pt x="25" y="40"/>
                    <a:pt x="1" y="111"/>
                    <a:pt x="1" y="159"/>
                  </a:cubicBezTo>
                  <a:lnTo>
                    <a:pt x="1" y="2207"/>
                  </a:lnTo>
                  <a:cubicBezTo>
                    <a:pt x="1" y="2279"/>
                    <a:pt x="25" y="2374"/>
                    <a:pt x="120" y="2374"/>
                  </a:cubicBezTo>
                  <a:lnTo>
                    <a:pt x="167" y="2374"/>
                  </a:lnTo>
                  <a:cubicBezTo>
                    <a:pt x="239" y="2374"/>
                    <a:pt x="263" y="2326"/>
                    <a:pt x="286" y="2302"/>
                  </a:cubicBezTo>
                  <a:lnTo>
                    <a:pt x="739" y="1826"/>
                  </a:lnTo>
                  <a:lnTo>
                    <a:pt x="1191" y="2803"/>
                  </a:lnTo>
                  <a:cubicBezTo>
                    <a:pt x="1215" y="2874"/>
                    <a:pt x="1287" y="2898"/>
                    <a:pt x="1334" y="2898"/>
                  </a:cubicBezTo>
                  <a:cubicBezTo>
                    <a:pt x="1358" y="2898"/>
                    <a:pt x="1406" y="2898"/>
                    <a:pt x="1406" y="2874"/>
                  </a:cubicBezTo>
                  <a:cubicBezTo>
                    <a:pt x="1477" y="2850"/>
                    <a:pt x="1525" y="2731"/>
                    <a:pt x="1477" y="2636"/>
                  </a:cubicBezTo>
                  <a:lnTo>
                    <a:pt x="1049" y="1659"/>
                  </a:lnTo>
                  <a:lnTo>
                    <a:pt x="1692" y="1612"/>
                  </a:lnTo>
                  <a:cubicBezTo>
                    <a:pt x="1763" y="1612"/>
                    <a:pt x="1811" y="1564"/>
                    <a:pt x="1834" y="1493"/>
                  </a:cubicBezTo>
                  <a:cubicBezTo>
                    <a:pt x="1844" y="1496"/>
                    <a:pt x="1852" y="1497"/>
                    <a:pt x="1858" y="1497"/>
                  </a:cubicBezTo>
                  <a:cubicBezTo>
                    <a:pt x="1899" y="1497"/>
                    <a:pt x="1872" y="1436"/>
                    <a:pt x="1811" y="1374"/>
                  </a:cubicBezTo>
                  <a:lnTo>
                    <a:pt x="263" y="40"/>
                  </a:lnTo>
                  <a:cubicBezTo>
                    <a:pt x="235" y="12"/>
                    <a:pt x="199" y="1"/>
                    <a:pt x="1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8" name="Google Shape;2288;p27"/>
          <p:cNvSpPr txBox="1"/>
          <p:nvPr>
            <p:ph idx="4294967295" type="subTitle"/>
          </p:nvPr>
        </p:nvSpPr>
        <p:spPr>
          <a:xfrm>
            <a:off x="6082277" y="3970000"/>
            <a:ext cx="21939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Create a telegram bot that will assist in finding the best prices</a:t>
            </a:r>
            <a:endParaRPr/>
          </a:p>
        </p:txBody>
      </p:sp>
      <p:sp>
        <p:nvSpPr>
          <p:cNvPr id="2289" name="Google Shape;2289;p27"/>
          <p:cNvSpPr/>
          <p:nvPr/>
        </p:nvSpPr>
        <p:spPr>
          <a:xfrm flipH="1" rot="10800000">
            <a:off x="6298907" y="2450950"/>
            <a:ext cx="11499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7"/>
          <p:cNvSpPr txBox="1"/>
          <p:nvPr>
            <p:ph idx="4294967295" type="ctrTitle"/>
          </p:nvPr>
        </p:nvSpPr>
        <p:spPr>
          <a:xfrm>
            <a:off x="6214506" y="2240659"/>
            <a:ext cx="18015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/>
              <a:t>Trends</a:t>
            </a:r>
            <a:endParaRPr sz="1800"/>
          </a:p>
        </p:txBody>
      </p:sp>
      <p:sp>
        <p:nvSpPr>
          <p:cNvPr id="2291" name="Google Shape;2291;p27"/>
          <p:cNvSpPr txBox="1"/>
          <p:nvPr>
            <p:ph idx="4294967295" type="subTitle"/>
          </p:nvPr>
        </p:nvSpPr>
        <p:spPr>
          <a:xfrm>
            <a:off x="6214426" y="2580325"/>
            <a:ext cx="1801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Create a dashboard and Show price </a:t>
            </a:r>
            <a:r>
              <a:rPr lang="en"/>
              <a:t>trends</a:t>
            </a:r>
            <a:r>
              <a:rPr lang="en"/>
              <a:t> over time</a:t>
            </a:r>
            <a:endParaRPr/>
          </a:p>
        </p:txBody>
      </p:sp>
      <p:grpSp>
        <p:nvGrpSpPr>
          <p:cNvPr id="2292" name="Google Shape;2292;p27"/>
          <p:cNvGrpSpPr/>
          <p:nvPr/>
        </p:nvGrpSpPr>
        <p:grpSpPr>
          <a:xfrm flipH="1">
            <a:off x="-2285782" y="-2728990"/>
            <a:ext cx="4017967" cy="3644766"/>
            <a:chOff x="3166062" y="1034326"/>
            <a:chExt cx="6010422" cy="5452155"/>
          </a:xfrm>
        </p:grpSpPr>
        <p:sp>
          <p:nvSpPr>
            <p:cNvPr id="2293" name="Google Shape;2293;p2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5" name="Google Shape;2295;p27"/>
          <p:cNvGrpSpPr/>
          <p:nvPr/>
        </p:nvGrpSpPr>
        <p:grpSpPr>
          <a:xfrm>
            <a:off x="6938397" y="2973664"/>
            <a:ext cx="3863499" cy="3798516"/>
            <a:chOff x="3133537" y="-308699"/>
            <a:chExt cx="6010422" cy="5452155"/>
          </a:xfrm>
        </p:grpSpPr>
        <p:sp>
          <p:nvSpPr>
            <p:cNvPr id="2296" name="Google Shape;2296;p27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7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8" name="Google Shape;2298;p27"/>
          <p:cNvCxnSpPr>
            <a:endCxn id="2260" idx="3"/>
          </p:cNvCxnSpPr>
          <p:nvPr/>
        </p:nvCxnSpPr>
        <p:spPr>
          <a:xfrm rot="10800000">
            <a:off x="5797958" y="3850394"/>
            <a:ext cx="209400" cy="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299" name="Google Shape;2299;p27"/>
          <p:cNvGrpSpPr/>
          <p:nvPr/>
        </p:nvGrpSpPr>
        <p:grpSpPr>
          <a:xfrm>
            <a:off x="1408616" y="901923"/>
            <a:ext cx="593164" cy="1161172"/>
            <a:chOff x="4921825" y="870250"/>
            <a:chExt cx="407925" cy="798550"/>
          </a:xfrm>
        </p:grpSpPr>
        <p:sp>
          <p:nvSpPr>
            <p:cNvPr id="2300" name="Google Shape;2300;p2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0" name="Google Shape;2330;p27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7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MAIN GOALS</a:t>
            </a:r>
            <a:endParaRPr sz="100"/>
          </a:p>
        </p:txBody>
      </p:sp>
      <p:sp>
        <p:nvSpPr>
          <p:cNvPr id="2332" name="Google Shape;2332;p27"/>
          <p:cNvSpPr txBox="1"/>
          <p:nvPr>
            <p:ph idx="4294967295" type="title"/>
          </p:nvPr>
        </p:nvSpPr>
        <p:spPr>
          <a:xfrm>
            <a:off x="1348950" y="1628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7" name="Google Shape;2337;p28"/>
          <p:cNvGrpSpPr/>
          <p:nvPr/>
        </p:nvGrpSpPr>
        <p:grpSpPr>
          <a:xfrm>
            <a:off x="8596117" y="99117"/>
            <a:ext cx="579743" cy="1134819"/>
            <a:chOff x="4921825" y="870250"/>
            <a:chExt cx="407925" cy="798550"/>
          </a:xfrm>
        </p:grpSpPr>
        <p:sp>
          <p:nvSpPr>
            <p:cNvPr id="2338" name="Google Shape;2338;p28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8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8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8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8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8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8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8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8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8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8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8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8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8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8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8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8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8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8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8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8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8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8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8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8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8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8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8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8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28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8"/>
          <p:cNvSpPr txBox="1"/>
          <p:nvPr>
            <p:ph type="title"/>
          </p:nvPr>
        </p:nvSpPr>
        <p:spPr>
          <a:xfrm>
            <a:off x="2884350" y="114525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ARCHITECTURE</a:t>
            </a:r>
            <a:endParaRPr sz="100"/>
          </a:p>
        </p:txBody>
      </p:sp>
      <p:sp>
        <p:nvSpPr>
          <p:cNvPr id="2370" name="Google Shape;2370;p28"/>
          <p:cNvSpPr txBox="1"/>
          <p:nvPr>
            <p:ph idx="4294967295" type="title"/>
          </p:nvPr>
        </p:nvSpPr>
        <p:spPr>
          <a:xfrm>
            <a:off x="1348950" y="1628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371" name="Google Shape;2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750" y="721375"/>
            <a:ext cx="7178624" cy="43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29"/>
          <p:cNvSpPr/>
          <p:nvPr/>
        </p:nvSpPr>
        <p:spPr>
          <a:xfrm flipH="1" rot="10800000">
            <a:off x="1348949" y="376725"/>
            <a:ext cx="1313700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9"/>
          <p:cNvSpPr txBox="1"/>
          <p:nvPr>
            <p:ph type="title"/>
          </p:nvPr>
        </p:nvSpPr>
        <p:spPr>
          <a:xfrm>
            <a:off x="2884350" y="114525"/>
            <a:ext cx="542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ADDITIONAL PACKAGES</a:t>
            </a:r>
            <a:endParaRPr sz="3400"/>
          </a:p>
        </p:txBody>
      </p:sp>
      <p:sp>
        <p:nvSpPr>
          <p:cNvPr id="2378" name="Google Shape;2378;p29"/>
          <p:cNvSpPr txBox="1"/>
          <p:nvPr>
            <p:ph idx="4294967295" type="title"/>
          </p:nvPr>
        </p:nvSpPr>
        <p:spPr>
          <a:xfrm>
            <a:off x="13489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379" name="Google Shape;23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00" y="2126424"/>
            <a:ext cx="2198625" cy="8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29"/>
          <p:cNvPicPr preferRelativeResize="0"/>
          <p:nvPr/>
        </p:nvPicPr>
        <p:blipFill rotWithShape="1">
          <a:blip r:embed="rId4">
            <a:alphaModFix/>
          </a:blip>
          <a:srcRect b="0" l="0" r="15647" t="0"/>
          <a:stretch/>
        </p:blipFill>
        <p:spPr>
          <a:xfrm>
            <a:off x="508673" y="3116773"/>
            <a:ext cx="2299475" cy="109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325" y="3017105"/>
            <a:ext cx="1022850" cy="10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975" y="2205785"/>
            <a:ext cx="2534975" cy="17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8625" y="2126425"/>
            <a:ext cx="1516899" cy="758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384" name="Google Shape;2384;p29"/>
          <p:cNvSpPr/>
          <p:nvPr/>
        </p:nvSpPr>
        <p:spPr>
          <a:xfrm flipH="1" rot="10800000">
            <a:off x="2126250" y="1214525"/>
            <a:ext cx="26736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9"/>
          <p:cNvSpPr txBox="1"/>
          <p:nvPr>
            <p:ph idx="4294967295" type="ctrTitle"/>
          </p:nvPr>
        </p:nvSpPr>
        <p:spPr>
          <a:xfrm>
            <a:off x="2012075" y="1017425"/>
            <a:ext cx="31362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Packages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0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30"/>
          <p:cNvSpPr txBox="1"/>
          <p:nvPr>
            <p:ph type="title"/>
          </p:nvPr>
        </p:nvSpPr>
        <p:spPr>
          <a:xfrm>
            <a:off x="8155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ETL PIPELINE</a:t>
            </a:r>
            <a:endParaRPr sz="3900"/>
          </a:p>
        </p:txBody>
      </p:sp>
      <p:sp>
        <p:nvSpPr>
          <p:cNvPr id="2392" name="Google Shape;2392;p30"/>
          <p:cNvSpPr txBox="1"/>
          <p:nvPr>
            <p:ph idx="4294967295" type="title"/>
          </p:nvPr>
        </p:nvSpPr>
        <p:spPr>
          <a:xfrm>
            <a:off x="282150" y="178925"/>
            <a:ext cx="1535400" cy="65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93" name="Google Shape;2393;p30"/>
          <p:cNvSpPr txBox="1"/>
          <p:nvPr/>
        </p:nvSpPr>
        <p:spPr>
          <a:xfrm>
            <a:off x="167650" y="1232275"/>
            <a:ext cx="80988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We are daily s</a:t>
            </a: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craping the retailers’ prices from the Israeli consumer protection and fair trade authority.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We selected the top 3 retailers, Shufersal, Victory and Rami Levi as a case study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Latest prices (max values) + stores’ data (Address etc’) are being sent and stored on ElasticSearch.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All time prices + all time stores’ data (archive) are being sent and stored on S3 Bucket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808080"/>
              </a:buClr>
              <a:buSzPts val="1400"/>
              <a:buFont typeface="Abel"/>
              <a:buChar char="●"/>
            </a:pPr>
            <a:r>
              <a:rPr lang="en">
                <a:solidFill>
                  <a:srgbClr val="808080"/>
                </a:solidFill>
                <a:latin typeface="Abel"/>
                <a:ea typeface="Abel"/>
                <a:cs typeface="Abel"/>
                <a:sym typeface="Abel"/>
              </a:rPr>
              <a:t>Saving the files as parquet reduces each file’s size by 90% (20MB —-&gt; 1.37MB).</a:t>
            </a:r>
            <a:endParaRPr>
              <a:solidFill>
                <a:srgbClr val="80808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94" name="Google Shape;2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200" y="96850"/>
            <a:ext cx="4584315" cy="113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9" name="Google Shape;23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350"/>
            <a:ext cx="4245300" cy="26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525" y="837413"/>
            <a:ext cx="5287320" cy="203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725" y="2997525"/>
            <a:ext cx="4441501" cy="2371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31"/>
          <p:cNvSpPr/>
          <p:nvPr/>
        </p:nvSpPr>
        <p:spPr>
          <a:xfrm flipH="1" rot="10800000">
            <a:off x="2821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31"/>
          <p:cNvSpPr txBox="1"/>
          <p:nvPr>
            <p:ph type="title"/>
          </p:nvPr>
        </p:nvSpPr>
        <p:spPr>
          <a:xfrm>
            <a:off x="815550" y="179550"/>
            <a:ext cx="49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ETL PIPELINE - DATA SOURCE</a:t>
            </a:r>
            <a:endParaRPr sz="3900"/>
          </a:p>
        </p:txBody>
      </p:sp>
      <p:sp>
        <p:nvSpPr>
          <p:cNvPr id="2404" name="Google Shape;2404;p31"/>
          <p:cNvSpPr txBox="1"/>
          <p:nvPr>
            <p:ph idx="4294967295" type="title"/>
          </p:nvPr>
        </p:nvSpPr>
        <p:spPr>
          <a:xfrm>
            <a:off x="282150" y="178925"/>
            <a:ext cx="1535400" cy="65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405" name="Google Shape;24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00" y="1554725"/>
            <a:ext cx="3026850" cy="25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0952" y="1554726"/>
            <a:ext cx="2703323" cy="2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31"/>
          <p:cNvSpPr/>
          <p:nvPr/>
        </p:nvSpPr>
        <p:spPr>
          <a:xfrm>
            <a:off x="3805525" y="1933788"/>
            <a:ext cx="1245300" cy="1275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8" name="Google Shape;240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3550" y="979700"/>
            <a:ext cx="1843900" cy="40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31"/>
          <p:cNvSpPr txBox="1"/>
          <p:nvPr>
            <p:ph type="title"/>
          </p:nvPr>
        </p:nvSpPr>
        <p:spPr>
          <a:xfrm>
            <a:off x="5976913" y="908800"/>
            <a:ext cx="2231400" cy="5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STORES</a:t>
            </a:r>
            <a:endParaRPr sz="3900"/>
          </a:p>
        </p:txBody>
      </p:sp>
      <p:sp>
        <p:nvSpPr>
          <p:cNvPr id="2410" name="Google Shape;2410;p31"/>
          <p:cNvSpPr txBox="1"/>
          <p:nvPr>
            <p:ph type="title"/>
          </p:nvPr>
        </p:nvSpPr>
        <p:spPr>
          <a:xfrm>
            <a:off x="540600" y="965725"/>
            <a:ext cx="2231400" cy="5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PRODUCTS</a:t>
            </a:r>
            <a:endParaRPr sz="3900"/>
          </a:p>
        </p:txBody>
      </p:sp>
      <p:pic>
        <p:nvPicPr>
          <p:cNvPr id="2411" name="Google Shape;2411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588" y="416413"/>
            <a:ext cx="5163076" cy="4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5550" y="1933800"/>
            <a:ext cx="6713125" cy="3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32"/>
          <p:cNvSpPr txBox="1"/>
          <p:nvPr>
            <p:ph idx="1" type="body"/>
          </p:nvPr>
        </p:nvSpPr>
        <p:spPr>
          <a:xfrm>
            <a:off x="1746650" y="4498450"/>
            <a:ext cx="65796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Athena Stores &amp; Product tables allow us to easily query the archive.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418" name="Google Shape;2418;p32"/>
          <p:cNvSpPr/>
          <p:nvPr/>
        </p:nvSpPr>
        <p:spPr>
          <a:xfrm flipH="1" rot="10800000">
            <a:off x="739349" y="376725"/>
            <a:ext cx="1313700" cy="5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32"/>
          <p:cNvSpPr txBox="1"/>
          <p:nvPr>
            <p:ph idx="4294967295" type="title"/>
          </p:nvPr>
        </p:nvSpPr>
        <p:spPr>
          <a:xfrm>
            <a:off x="739350" y="178925"/>
            <a:ext cx="15354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2420" name="Google Shape;2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75" y="1235875"/>
            <a:ext cx="8668974" cy="33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p32"/>
          <p:cNvSpPr txBox="1"/>
          <p:nvPr>
            <p:ph type="title"/>
          </p:nvPr>
        </p:nvSpPr>
        <p:spPr>
          <a:xfrm>
            <a:off x="967950" y="1795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ETL PIPELINE</a:t>
            </a:r>
            <a:endParaRPr sz="3900"/>
          </a:p>
        </p:txBody>
      </p:sp>
      <p:pic>
        <p:nvPicPr>
          <p:cNvPr id="2422" name="Google Shape;24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000" y="39462"/>
            <a:ext cx="4514452" cy="11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